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2" r:id="rId4"/>
    <p:sldId id="261" r:id="rId5"/>
    <p:sldId id="258" r:id="rId6"/>
    <p:sldId id="260" r:id="rId7"/>
    <p:sldId id="297" r:id="rId8"/>
    <p:sldId id="265" r:id="rId9"/>
    <p:sldId id="264" r:id="rId10"/>
    <p:sldId id="263" r:id="rId11"/>
    <p:sldId id="267" r:id="rId12"/>
    <p:sldId id="268" r:id="rId13"/>
    <p:sldId id="293" r:id="rId14"/>
    <p:sldId id="299" r:id="rId15"/>
    <p:sldId id="273" r:id="rId16"/>
    <p:sldId id="275" r:id="rId17"/>
    <p:sldId id="270" r:id="rId18"/>
    <p:sldId id="298" r:id="rId19"/>
    <p:sldId id="30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0B03"/>
    <a:srgbClr val="FF7D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1" autoAdjust="0"/>
    <p:restoredTop sz="94696" autoAdjust="0"/>
  </p:normalViewPr>
  <p:slideViewPr>
    <p:cSldViewPr snapToGrid="0" showGuides="1">
      <p:cViewPr>
        <p:scale>
          <a:sx n="70" d="100"/>
          <a:sy n="70" d="100"/>
        </p:scale>
        <p:origin x="1152" y="470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1" d="100"/>
          <a:sy n="71" d="100"/>
        </p:scale>
        <p:origin x="2952" y="72"/>
      </p:cViewPr>
      <p:guideLst>
        <p:guide orient="horz" pos="288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28E8B-C6A9-4295-84C0-DBAF0C152EBA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9902F-4AB4-4288-A1CE-157B0E28F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43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Унылая пора! Очей очарованье!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Приятна мне твоя прощальная краса –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Люблю я пышное природы увяданье,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багрец и в золото одетые леса …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А.С.Пушкин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085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10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C42AA-9A9E-42B3-95AB-3ADF66A151FD}"/>
              </a:ext>
            </a:extLst>
          </p:cNvPr>
          <p:cNvSpPr txBox="1"/>
          <p:nvPr/>
        </p:nvSpPr>
        <p:spPr>
          <a:xfrm>
            <a:off x="685800" y="4229100"/>
            <a:ext cx="5486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Насекомые: жуки, пауки , мухи – забиваются в щелки в коре деревьев и кустов, прячутся под листвой, зимуют в сухих пнях и корягах.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454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120851"/>
            <a:ext cx="5486400" cy="3600450"/>
          </a:xfrm>
        </p:spPr>
        <p:txBody>
          <a:bodyPr/>
          <a:lstStyle/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/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и задания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укладывается спать на всю зиму?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меняет на зиму шубку?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делает запасы на зиму?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зимует под листвой, в щелях в коре деревьев?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Отгадать загадки: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491490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осенью спать ложится, а весной встает? </a:t>
            </a:r>
            <a:r>
              <a:rPr lang="ru-RU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(медведь)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Маленький шарик под лавкой шарит. </a:t>
            </a:r>
            <a:r>
              <a:rPr lang="ru-RU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(мышь)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на речках лесорубы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серебристо-белых шубах.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деревьев, веток, глины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Строят прочные плотины. </a:t>
            </a:r>
            <a:r>
              <a:rPr lang="ru-RU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(бобры)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Осенью в щель заберется,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весной проснется. </a:t>
            </a:r>
            <a:r>
              <a:rPr lang="ru-RU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(муха)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Нарисовать и раскрасить ежа.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672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октябре улетают в теплые края перелетные птицы. Потянулись косяками, вереницами журавли, гуси, чайки. Если перелетные птицы низко к земле летят – к морозной зиме, а если высоко – к теплой. На рябинах пируют пролетные дрозды: поклюют ягодок рябины, отдохнут и улетают дальше на юг. «А когда гусь улетает, снег выпадает» - так народ примечает.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936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вот воробьи , вороны, сороки, дятлы, синицы остаются зимовать в наших краях. На осень и зиму многие из них прилетают поближе к человеческому жилью. Здесь и корма побольше раздобыть можно, и есть куда от ветра и мороза спрятаться.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924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и задания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Назвать перелетных птиц.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Назвать птиц, зимующих в средней полосе России.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Отгадать загадки: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Крылатый, горластый,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Красные ласты. Кто это?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(гусь)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Листья падают с осин,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Мчится в небе острый клин.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(Журавли)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169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 чем занимаются в октябре люди? Последние плоды собирают с огородов.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Хозяйки в октябре рубят и заквашивают капусту. Не зря в народе говорят: «Сентябрь яблоками пропах, а октябрь – капустой», «Ни один рот без капусты не живет», «Крепкие сочные кочаны хрустят, сердце веселят».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712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Грибники по лесам бродят в надежде, что удастся найти поздние грибы: грузди, опята, сыроежки, моховики. Есть народная примета: «Появился поздний грибок – будет поздний снежок».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108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старину домовитые хозяева в октябре избы чинили, чтобы холода в дом не проникли. Все щелочки замазывали. В народе поучали: «Вычини избу до Покрова (14 октября), не то не будет в доме тепла.»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08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и задания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 занимаются в октябре люди?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Отгадать загадки: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7245" indent="26289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Расселась барыня на грядке,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7245" indent="26289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Одета в шубные шелка.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7245" indent="26289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для нее готовим кадки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7245" indent="26289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крупной соли полмешка.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(капуста)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7245" indent="98298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 грибов дружней, чем эти, -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7245" indent="98298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Знают взрослые и дети, -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7245" indent="98298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пеньках растут в лесу,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7245" indent="98298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веснушки на носу.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(Опята)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222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32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Октябрь – середина осенней поры. В старину этот месяц называли «листопадом», потому что с деревьев опадают увядшие, пожелтевшие листья. Если листья, осыпаясь, лягут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изнанкою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к урожаю и теплой весне, лицевой стороной вверх – к холодной зиме.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671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октябре часто идет холодный мелкий дождь, небо заволакивают серые облака, травы от дождя буреют, цветы вянут. В народе говорят: «от осени к лету поворота нету».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424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4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DA262C-C57B-4229-BD6C-39BAEFB37F93}"/>
              </a:ext>
            </a:extLst>
          </p:cNvPr>
          <p:cNvSpPr txBox="1"/>
          <p:nvPr/>
        </p:nvSpPr>
        <p:spPr>
          <a:xfrm>
            <a:off x="774551" y="4581525"/>
            <a:ext cx="52820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ночам бывают заморозки, и лужи затягиваются корочкой льда. Но характер у этого месяца переменчивый: от и плачет, и смеется. За день погода может измениться несколько раз: то солнышко ярко светит, то дождик надоедливо моросит, а то и первые снежинки запорхают.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620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и задания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октябрь в старину называли «листопадом»?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говорят, что в октябре «семь погод на дворе»?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Отгадать загадки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Летел пан,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воду пал.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 не тонет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воды не мутит. </a:t>
            </a: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(лист)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Летит без крыльев и поет,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Прохожих задевает.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проходу не дает,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Других он прогоняет. </a:t>
            </a: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(Ветер)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пути и без дороги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Ходит самый длинноногий,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тучах прячется, во мгле,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ноги на земле. </a:t>
            </a: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(Дождь)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Нарисовать и раскрасить листья клена, рябины, дуба..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532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октябре звери в лесу продолжают готовиться к зиме. В лесные кладовые пропитание на всю зиму заготавливают, норы утепляют, шубки летние на зимние меняют.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832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 нанизывает опавшие листья на иглы и устилает ими свою норку.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945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8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68A84-C9A4-4247-9100-B598F1373CA1}"/>
              </a:ext>
            </a:extLst>
          </p:cNvPr>
          <p:cNvSpPr txBox="1"/>
          <p:nvPr/>
        </p:nvSpPr>
        <p:spPr>
          <a:xfrm>
            <a:off x="685800" y="4273548"/>
            <a:ext cx="548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Бобры укрепляют плотины и ремонтируют свои хатки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287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Лисица бродит по берегам рек и ручьев, высматривает молодых неопытных уточек.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9902F-4AB4-4288-A1CE-157B0E28F38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148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185DC-5575-4F83-949C-5F57F455B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12A912-57A9-42B5-9E5D-3C828A97D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B18377-D1AA-4270-A95B-B60A73CF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C7DA-2AA4-4678-8D94-B59F4B64573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AFD84C-4B05-47EA-9D9A-CEC3024F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7D796E-C822-4802-A495-9E796585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6A95-D720-4570-B658-069F91BCA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108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F409DD-EFF6-4E42-B665-29BA8462B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82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46944-D8B0-45B2-8219-88E2CAB06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09D029-0191-484B-8D8E-4502A306D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C731E7-159B-448C-B556-8ED9ACC88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04DFC2-DE10-422C-A811-3CB43C25F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C7DA-2AA4-4678-8D94-B59F4B64573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A8F4E0-DDDC-4592-A485-5EDF8455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6793EE-2D00-40B0-A860-2E0864FA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6A95-D720-4570-B658-069F91BCA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708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5046B-6375-4C53-B517-98EE5FCC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F3D00D-1286-485F-BCD4-86FD4431A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F3BE80-E46B-4A90-A96D-FB4A8248C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D4885D-5534-4E62-A4E0-B7C5D231B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C7DA-2AA4-4678-8D94-B59F4B64573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18701B-D6DA-4F2F-B635-A9EAF45F7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9BB208-44ED-4919-91BD-F3533A66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6A95-D720-4570-B658-069F91BCA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522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C6DDC-D602-4504-90F5-B901A990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58D819-F64B-42A5-85D0-3E5D132E1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92BFC9-8133-49A5-BB39-AAF42F728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C7DA-2AA4-4678-8D94-B59F4B64573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9CDFD2-33CE-4DE6-814A-453BC8CB5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8EDEE8-E659-4912-B6E2-73901F1F9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6A95-D720-4570-B658-069F91BCA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027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40ABE3-6FAE-4394-ADF5-3AF9CEF556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0583C8-DAE4-4A7B-86DA-A2F5C580E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FA1EA4-26E1-4BE2-8B28-D51F9850B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C7DA-2AA4-4678-8D94-B59F4B64573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6966B7-0792-4159-8DB4-64D94CB5F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908047-AC83-475E-ADBA-C7CC4100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6A95-D720-4570-B658-069F91BCA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65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7C093-3739-40D7-8DC1-CCCC19DD0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B49008-6D05-4F80-BDA0-979BE4DDF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E5CF-A715-4A84-8848-BB5B66F9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C7DA-2AA4-4678-8D94-B59F4B64573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C2D109-6E1F-488D-9DCC-DA938E4F4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0DAE7E-45F8-42F2-80B2-25566332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6A95-D720-4570-B658-069F91BCA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572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7763C-FCE1-40E9-B707-5F060141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C1B008-7154-4CA2-A600-FFF6A4042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366597-AEA0-4B7D-9BA1-5E192483F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C7DA-2AA4-4678-8D94-B59F4B64573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47FD5F-541D-4D15-AFF5-774BC3066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E14BED-6184-4D06-804D-33237F34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6A95-D720-4570-B658-069F91BCA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01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209B8-082C-4141-BEE1-16A041868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723FA2-2603-435A-B5DE-F10AE7B7B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7EFC15-7750-4604-BDE5-917E94776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62C072-6237-405E-95A0-9F84B44AB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C7DA-2AA4-4678-8D94-B59F4B64573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EE42AA-C7FC-49E8-8092-5FA5F13B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9A3ADD-90C9-40B9-B3DD-8ABB260AA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6A95-D720-4570-B658-069F91BCA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959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CA90F-D2E6-4134-835D-2DBEAF0FD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54A350-C5E4-4518-B0C6-CB64127EA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5FF113-CE96-4B7F-9C56-A19E34E0B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081139-3FBE-46D7-85E0-36582FB21C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C836EE-34A1-4CA2-8617-8EB112B5A9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DDBC311-F981-4411-917A-2FA8E2500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C7DA-2AA4-4678-8D94-B59F4B64573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BDC386-F195-4CB4-A7F1-DC7B27E6B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7EBA78-B83E-4DB5-85AE-8D17460C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6A95-D720-4570-B658-069F91BCA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11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1E554-0B5A-4346-92B8-6C4B3985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8CD71B-2D6D-4B75-AC0D-B96E0970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C7DA-2AA4-4678-8D94-B59F4B64573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E9D77B-75D7-49C5-837E-D54CA0F1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4C230A-CF58-4E4D-B255-6DF8EDF70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6A95-D720-4570-B658-069F91BCA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595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5A5A6CA-A68E-4044-AE4A-7E664185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C7DA-2AA4-4678-8D94-B59F4B64573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1BB6A61-F101-4FBC-9B37-13BF9123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BE77A9-CD20-4A7D-9BEA-C707F4E9F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6A95-D720-4570-B658-069F91BCA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74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3311A4-5081-4966-89C1-2B86EB8D2A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86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56EE0-2EED-496C-8AA9-8072B1F86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750778-E055-4FEE-8C4B-2A4B8FC94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4C7DA-2AA4-4678-8D94-B59F4B64573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198C08-C453-4449-B8A3-803839310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EBDD7D-7F5C-4F78-B466-2E239CC3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6A95-D720-4570-B658-069F91BCA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12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1D451-14A5-4D72-A7B8-D06AB362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950CCE-C5EB-4257-97BC-91FEC92A4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CEEF03-1420-4650-BF28-CDFF4812B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4C7DA-2AA4-4678-8D94-B59F4B645733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BC7BB7-D69D-4929-BC52-0E5EE6117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B0D5C2-D958-444D-8008-D6C3FE1F7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06A95-D720-4570-B658-069F91BCA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39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2" r:id="rId9"/>
    <p:sldLayoutId id="2147483660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96A3A4-9983-4FD8-A22B-49A6462EFDCF}"/>
              </a:ext>
            </a:extLst>
          </p:cNvPr>
          <p:cNvSpPr txBox="1"/>
          <p:nvPr/>
        </p:nvSpPr>
        <p:spPr>
          <a:xfrm>
            <a:off x="3606800" y="2044700"/>
            <a:ext cx="4483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n w="28575">
                  <a:solidFill>
                    <a:srgbClr val="AC0B03"/>
                  </a:solidFill>
                </a:ln>
                <a:solidFill>
                  <a:srgbClr val="FF7D1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ОСЕНЬ. ОКТЯБРЬ</a:t>
            </a:r>
          </a:p>
        </p:txBody>
      </p:sp>
    </p:spTree>
    <p:extLst>
      <p:ext uri="{BB962C8B-B14F-4D97-AF65-F5344CB8AC3E}">
        <p14:creationId xmlns:p14="http://schemas.microsoft.com/office/powerpoint/2010/main" val="1304351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26AA61-C3DC-462C-B5D0-F26DF41051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3" b="78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5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">
        <p:dissolve/>
      </p:transition>
    </mc:Choice>
    <mc:Fallback>
      <p:transition spd="slow" advClick="0" advTm="2000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CFA0E5-C80A-49DE-BFF4-7734C73C65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0" b="71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3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7CB19B-7CE7-434B-BDE0-04A6886DD8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/>
          <a:stretch/>
        </p:blipFill>
        <p:spPr>
          <a:xfrm>
            <a:off x="0" y="-29098"/>
            <a:ext cx="12192000" cy="688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0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53114-FBFF-40ED-ACE2-5B1686FCF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9" b="7522"/>
          <a:stretch/>
        </p:blipFill>
        <p:spPr>
          <a:xfrm>
            <a:off x="0" y="0"/>
            <a:ext cx="12156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017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726ED3-86DA-4452-B3DF-DB9DEA4C2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4"/>
          <a:stretch/>
        </p:blipFill>
        <p:spPr>
          <a:xfrm>
            <a:off x="-25330" y="0"/>
            <a:ext cx="12217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740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E89979-1AB5-4A98-8D9C-39B664569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3" b="8957"/>
          <a:stretch/>
        </p:blipFill>
        <p:spPr>
          <a:xfrm>
            <a:off x="-21280" y="0"/>
            <a:ext cx="12213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0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1B618A-AA99-411C-AD43-06EFE100D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947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90F4E6-4386-4445-BFA0-13D33F68D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3" y="2142744"/>
            <a:ext cx="6688157" cy="44409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8BFC07-A367-4438-A7E7-DC439A968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40" y="114299"/>
            <a:ext cx="4838586" cy="55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8F07E3-4B02-49FD-BF89-856589799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69" y="-381001"/>
            <a:ext cx="12261669" cy="766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658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96A3A4-9983-4FD8-A22B-49A6462EFDCF}"/>
              </a:ext>
            </a:extLst>
          </p:cNvPr>
          <p:cNvSpPr txBox="1"/>
          <p:nvPr/>
        </p:nvSpPr>
        <p:spPr>
          <a:xfrm>
            <a:off x="2264229" y="2632528"/>
            <a:ext cx="8697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n w="28575">
                  <a:solidFill>
                    <a:srgbClr val="AC0B03"/>
                  </a:solidFill>
                </a:ln>
                <a:solidFill>
                  <a:srgbClr val="FF7D1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2395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B71BD8-250E-4F05-8761-57042FBA51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9"/>
          <a:stretch/>
        </p:blipFill>
        <p:spPr>
          <a:xfrm>
            <a:off x="17781" y="-90487"/>
            <a:ext cx="12174219" cy="69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B9B897-A65C-4054-8D67-5E539DB8FB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" b="11693"/>
          <a:stretch/>
        </p:blipFill>
        <p:spPr>
          <a:xfrm>
            <a:off x="0" y="0"/>
            <a:ext cx="12203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14:rippl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DF9E32-1FE9-4772-8F24-45B083092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640" cy="764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8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">
        <p:dissolve/>
      </p:transition>
    </mc:Choice>
    <mc:Fallback>
      <p:transition spd="slow" advClick="0" advTm="2000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D1FE13-2403-4E92-B9B8-B884AA52B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53" y="0"/>
            <a:ext cx="12485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9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963CC0-92EF-4E73-BFA3-B52E7C352E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8" b="12936"/>
          <a:stretch/>
        </p:blipFill>
        <p:spPr>
          <a:xfrm>
            <a:off x="-60960" y="0"/>
            <a:ext cx="12252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1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F4C7AA-E274-4258-8A7A-B075FDCDB0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6" b="8653"/>
          <a:stretch/>
        </p:blipFill>
        <p:spPr>
          <a:xfrm>
            <a:off x="-19204" y="0"/>
            <a:ext cx="12211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5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39B759-8779-4E41-A34C-2A7960D342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7647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B357D5-A3D3-4B5D-8C0C-8CECFD82C5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1" b="9201"/>
          <a:stretch/>
        </p:blipFill>
        <p:spPr>
          <a:xfrm>
            <a:off x="1" y="36512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56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000">
        <p15:prstTrans prst="pageCurlDouble"/>
      </p:transition>
    </mc:Choice>
    <mc:Fallback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829</Words>
  <Application>Microsoft Office PowerPoint</Application>
  <PresentationFormat>Широкоэкранный</PresentationFormat>
  <Paragraphs>98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Дина Медведева</dc:creator>
  <cp:lastModifiedBy>Дина Медведева</cp:lastModifiedBy>
  <cp:revision>51</cp:revision>
  <dcterms:created xsi:type="dcterms:W3CDTF">2023-02-12T11:47:51Z</dcterms:created>
  <dcterms:modified xsi:type="dcterms:W3CDTF">2023-04-02T18:48:49Z</dcterms:modified>
</cp:coreProperties>
</file>