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0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6639"/>
    <a:srgbClr val="4E351D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805" y="77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EFFA6-267F-4013-A359-A498DFCF72B1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B53CF-4CD6-49E3-8795-5F792F1C9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025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B53CF-4CD6-49E3-8795-5F792F1C976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049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B53CF-4CD6-49E3-8795-5F792F1C976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597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B53CF-4CD6-49E3-8795-5F792F1C976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636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B53CF-4CD6-49E3-8795-5F792F1C976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025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B53CF-4CD6-49E3-8795-5F792F1C976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9284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B53CF-4CD6-49E3-8795-5F792F1C976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724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B53CF-4CD6-49E3-8795-5F792F1C976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997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B53CF-4CD6-49E3-8795-5F792F1C976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987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B53CF-4CD6-49E3-8795-5F792F1C976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75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B53CF-4CD6-49E3-8795-5F792F1C976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82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B53CF-4CD6-49E3-8795-5F792F1C976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890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B53CF-4CD6-49E3-8795-5F792F1C976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847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B53CF-4CD6-49E3-8795-5F792F1C976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194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B53CF-4CD6-49E3-8795-5F792F1C976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35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8827CF-B868-455F-B2D7-6E82500F80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2DEBCF-DBE3-4EB0-AEE8-DB175507D2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D14AF2-8EEF-4E92-8BD1-6D014C852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73190-96D5-4034-A277-E8E514EA67FB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7D1527-3C2B-4110-8F5E-ED3C37F55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76BB29-8523-4B41-8403-706BEC888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389C-E06D-4A79-BE29-3AD206D70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953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F7093-2132-420A-B98C-694EF9618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A2F399-0992-49C2-BF4D-1AF1E6607F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D3A1CB-824A-4C8A-8B0A-AB469D6B4E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2318FB-072C-4AA2-8A90-89524D25C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73190-96D5-4034-A277-E8E514EA67FB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86596E-66C6-4E06-81ED-43FDDBF5C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E03C4A-12FD-4365-8932-5E01E72A6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389C-E06D-4A79-BE29-3AD206D70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74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021788-851C-4450-9113-8F51A7029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8E62E1-5B01-4121-B426-D3D76A0128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D7710A-32D2-43F1-9F87-81CEB315D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73190-96D5-4034-A277-E8E514EA67FB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D706AD-768F-411A-A187-7DFAEB60B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81AC13-CDC1-4896-BE0E-AAD00175D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389C-E06D-4A79-BE29-3AD206D70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30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11B7EFA-28BB-4C36-9253-58414F5066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031834C-EC92-41A6-9842-1B1D633DCB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BC34DB-D014-45B2-AFB8-0ED8E3C09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73190-96D5-4034-A277-E8E514EA67FB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1CC9D8-11DB-4B94-8990-7789BB9A8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91D2B1-A4D3-4D54-BC96-FD61A8A2B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389C-E06D-4A79-BE29-3AD206D70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536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7B763A-33A9-44B2-B424-E2D5A1549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365182-B279-42DF-A009-7E383DC1A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067E80-BCCD-408E-A906-BAE9DD2CC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73190-96D5-4034-A277-E8E514EA67FB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6D5E9E-9838-42BA-8784-A80D1253B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83EAC2-75BF-4B8F-A626-28821F82E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389C-E06D-4A79-BE29-3AD206D70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382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81388E-31A0-4545-BDCB-D8DBB345A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1CEF9C-8165-4E7F-A089-E2CF2178D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6269CB-79BF-43D5-8A6D-93392D8AB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73190-96D5-4034-A277-E8E514EA67FB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F0795F-A5BA-4310-995C-752C249B7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ABF77D-8CC0-476E-9BC4-3D518ECC5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389C-E06D-4A79-BE29-3AD206D70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523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335928-5CEC-454E-81A9-0AF70B6D8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0B4B14-1154-4CD0-A2ED-E2DD93FFB2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9C9C26-310E-48F9-AF3C-19862D973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3CE55F-5479-4CA8-ACBB-DAB33E318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73190-96D5-4034-A277-E8E514EA67FB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8A3C39-0086-4136-9105-BBE49D81B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619129-63A9-43B2-8C4B-79AE4FD94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389C-E06D-4A79-BE29-3AD206D70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25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8E3006-AABB-464E-8E0A-6C632AEBB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F1296F-F70D-4D78-9F95-D8511280A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20AC90-5DFD-4D43-AEC0-E61A248E0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044BB9E-15F7-430D-BB04-D1B054DD6C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800E9DF-5903-4F21-A639-25D7F5D1F2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C1BF8FB-6009-4169-8F51-5EC66606A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73190-96D5-4034-A277-E8E514EA67FB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3987382-02A4-4D5B-AC14-C591447D7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E660537-3135-4B9F-9E74-EC592C250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389C-E06D-4A79-BE29-3AD206D70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553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5F6D11-9D7C-4D5E-8FB7-F8B095B0D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51DABAB-1CE4-4FCA-9E8A-A06BB8B7D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73190-96D5-4034-A277-E8E514EA67FB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C4DD43D-5EF9-4699-96D1-51D4226F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2015619-984E-4D00-89F4-4A56BDECB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389C-E06D-4A79-BE29-3AD206D70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10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80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C31352-F632-491E-9AF4-D6CB0A6F5C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6461435-474A-406D-813B-AD07BD3FEC46}"/>
              </a:ext>
            </a:extLst>
          </p:cNvPr>
          <p:cNvSpPr/>
          <p:nvPr userDrawn="1"/>
        </p:nvSpPr>
        <p:spPr>
          <a:xfrm>
            <a:off x="2002970" y="283028"/>
            <a:ext cx="8186057" cy="4648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494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39498-9ADA-4534-96F5-47E4AA661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A1EA77-4963-4D83-A0F3-E172F81A9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6BD536-8045-4640-9F87-248D126A8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4E1228-C07F-43FF-BF5D-80625228E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73190-96D5-4034-A277-E8E514EA67FB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60435A-1431-4EFF-B3DD-7617E5B6E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C0F35B-2E04-499E-BD2F-85ADF1B3F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389C-E06D-4A79-BE29-3AD206D70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005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A303C-21B5-42CD-9D56-013D41F71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EBF0CD-85B0-4DF5-945D-1B1C22A11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2CBBEC-F4B8-4FA3-B99E-90DB031225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73190-96D5-4034-A277-E8E514EA67FB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0E8BCC-8190-4FC7-84FF-4BD0BF656A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FBF315-2037-4D37-93CF-F6255DD2F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0389C-E06D-4A79-BE29-3AD206D70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803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BFBFB"/>
            </a:gs>
            <a:gs pos="50000">
              <a:srgbClr val="FDFDFD">
                <a:alpha val="70000"/>
              </a:srgbClr>
            </a:gs>
            <a:gs pos="100000">
              <a:schemeClr val="bg1">
                <a:shade val="67500"/>
                <a:satMod val="115000"/>
                <a:alpha val="90000"/>
              </a:schemeClr>
            </a:gs>
            <a:gs pos="100000">
              <a:schemeClr val="bg1">
                <a:alpha val="5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C65E61-19E7-4902-A803-1187F2B5E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085" y="304800"/>
            <a:ext cx="8218715" cy="4651828"/>
          </a:xfrm>
          <a:prstGeom prst="rect">
            <a:avLst/>
          </a:prstGeom>
        </p:spPr>
      </p:pic>
      <p:sp>
        <p:nvSpPr>
          <p:cNvPr id="4" name="Трапеция 3">
            <a:extLst>
              <a:ext uri="{FF2B5EF4-FFF2-40B4-BE49-F238E27FC236}">
                <a16:creationId xmlns:a16="http://schemas.microsoft.com/office/drawing/2014/main" id="{D8EFA43A-936E-4E3D-AE80-BB37C3A89279}"/>
              </a:ext>
            </a:extLst>
          </p:cNvPr>
          <p:cNvSpPr/>
          <p:nvPr/>
        </p:nvSpPr>
        <p:spPr>
          <a:xfrm>
            <a:off x="0" y="6172200"/>
            <a:ext cx="12192000" cy="685800"/>
          </a:xfrm>
          <a:prstGeom prst="trapezoid">
            <a:avLst>
              <a:gd name="adj" fmla="val 706173"/>
            </a:avLst>
          </a:prstGeom>
          <a:solidFill>
            <a:srgbClr val="4E351D"/>
          </a:solidFill>
          <a:ln>
            <a:solidFill>
              <a:srgbClr val="9766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рапеция 4">
            <a:extLst>
              <a:ext uri="{FF2B5EF4-FFF2-40B4-BE49-F238E27FC236}">
                <a16:creationId xmlns:a16="http://schemas.microsoft.com/office/drawing/2014/main" id="{DB5EACC3-4A07-4AC7-A0C5-05F72E1A19A0}"/>
              </a:ext>
            </a:extLst>
          </p:cNvPr>
          <p:cNvSpPr/>
          <p:nvPr/>
        </p:nvSpPr>
        <p:spPr>
          <a:xfrm flipV="1">
            <a:off x="2820313" y="2669518"/>
            <a:ext cx="6276032" cy="3537254"/>
          </a:xfrm>
          <a:custGeom>
            <a:avLst/>
            <a:gdLst>
              <a:gd name="connsiteX0" fmla="*/ 0 w 3265714"/>
              <a:gd name="connsiteY0" fmla="*/ 2699656 h 2699656"/>
              <a:gd name="connsiteX1" fmla="*/ 1330714 w 3265714"/>
              <a:gd name="connsiteY1" fmla="*/ 0 h 2699656"/>
              <a:gd name="connsiteX2" fmla="*/ 1935000 w 3265714"/>
              <a:gd name="connsiteY2" fmla="*/ 0 h 2699656"/>
              <a:gd name="connsiteX3" fmla="*/ 3265714 w 3265714"/>
              <a:gd name="connsiteY3" fmla="*/ 2699656 h 2699656"/>
              <a:gd name="connsiteX4" fmla="*/ 0 w 3265714"/>
              <a:gd name="connsiteY4" fmla="*/ 2699656 h 2699656"/>
              <a:gd name="connsiteX0" fmla="*/ 0 w 3265714"/>
              <a:gd name="connsiteY0" fmla="*/ 2699656 h 2700449"/>
              <a:gd name="connsiteX1" fmla="*/ 1330714 w 3265714"/>
              <a:gd name="connsiteY1" fmla="*/ 0 h 2700449"/>
              <a:gd name="connsiteX2" fmla="*/ 1935000 w 3265714"/>
              <a:gd name="connsiteY2" fmla="*/ 0 h 2700449"/>
              <a:gd name="connsiteX3" fmla="*/ 3265714 w 3265714"/>
              <a:gd name="connsiteY3" fmla="*/ 2699656 h 2700449"/>
              <a:gd name="connsiteX4" fmla="*/ 1216821 w 3265714"/>
              <a:gd name="connsiteY4" fmla="*/ 2700449 h 2700449"/>
              <a:gd name="connsiteX5" fmla="*/ 0 w 3265714"/>
              <a:gd name="connsiteY5" fmla="*/ 2699656 h 2700449"/>
              <a:gd name="connsiteX0" fmla="*/ 0 w 3265714"/>
              <a:gd name="connsiteY0" fmla="*/ 2699656 h 2700449"/>
              <a:gd name="connsiteX1" fmla="*/ 1330714 w 3265714"/>
              <a:gd name="connsiteY1" fmla="*/ 0 h 2700449"/>
              <a:gd name="connsiteX2" fmla="*/ 1935000 w 3265714"/>
              <a:gd name="connsiteY2" fmla="*/ 0 h 2700449"/>
              <a:gd name="connsiteX3" fmla="*/ 3265714 w 3265714"/>
              <a:gd name="connsiteY3" fmla="*/ 2699656 h 2700449"/>
              <a:gd name="connsiteX4" fmla="*/ 2300779 w 3265714"/>
              <a:gd name="connsiteY4" fmla="*/ 2700448 h 2700449"/>
              <a:gd name="connsiteX5" fmla="*/ 1216821 w 3265714"/>
              <a:gd name="connsiteY5" fmla="*/ 2700449 h 2700449"/>
              <a:gd name="connsiteX6" fmla="*/ 0 w 3265714"/>
              <a:gd name="connsiteY6" fmla="*/ 2699656 h 2700449"/>
              <a:gd name="connsiteX0" fmla="*/ 0 w 3265714"/>
              <a:gd name="connsiteY0" fmla="*/ 2699656 h 2797339"/>
              <a:gd name="connsiteX1" fmla="*/ 1330714 w 3265714"/>
              <a:gd name="connsiteY1" fmla="*/ 0 h 2797339"/>
              <a:gd name="connsiteX2" fmla="*/ 1935000 w 3265714"/>
              <a:gd name="connsiteY2" fmla="*/ 0 h 2797339"/>
              <a:gd name="connsiteX3" fmla="*/ 3265714 w 3265714"/>
              <a:gd name="connsiteY3" fmla="*/ 2699656 h 2797339"/>
              <a:gd name="connsiteX4" fmla="*/ 2300779 w 3265714"/>
              <a:gd name="connsiteY4" fmla="*/ 2700448 h 2797339"/>
              <a:gd name="connsiteX5" fmla="*/ 1331878 w 3265714"/>
              <a:gd name="connsiteY5" fmla="*/ 2797339 h 2797339"/>
              <a:gd name="connsiteX6" fmla="*/ 0 w 3265714"/>
              <a:gd name="connsiteY6" fmla="*/ 2699656 h 2797339"/>
              <a:gd name="connsiteX0" fmla="*/ 0 w 3265714"/>
              <a:gd name="connsiteY0" fmla="*/ 2699656 h 2815505"/>
              <a:gd name="connsiteX1" fmla="*/ 1330714 w 3265714"/>
              <a:gd name="connsiteY1" fmla="*/ 0 h 2815505"/>
              <a:gd name="connsiteX2" fmla="*/ 1935000 w 3265714"/>
              <a:gd name="connsiteY2" fmla="*/ 0 h 2815505"/>
              <a:gd name="connsiteX3" fmla="*/ 3265714 w 3265714"/>
              <a:gd name="connsiteY3" fmla="*/ 2699656 h 2815505"/>
              <a:gd name="connsiteX4" fmla="*/ 2282612 w 3265714"/>
              <a:gd name="connsiteY4" fmla="*/ 2815505 h 2815505"/>
              <a:gd name="connsiteX5" fmla="*/ 1331878 w 3265714"/>
              <a:gd name="connsiteY5" fmla="*/ 2797339 h 2815505"/>
              <a:gd name="connsiteX6" fmla="*/ 0 w 3265714"/>
              <a:gd name="connsiteY6" fmla="*/ 2699656 h 2815505"/>
              <a:gd name="connsiteX0" fmla="*/ 0 w 3265714"/>
              <a:gd name="connsiteY0" fmla="*/ 2699656 h 2833673"/>
              <a:gd name="connsiteX1" fmla="*/ 1330714 w 3265714"/>
              <a:gd name="connsiteY1" fmla="*/ 0 h 2833673"/>
              <a:gd name="connsiteX2" fmla="*/ 1935000 w 3265714"/>
              <a:gd name="connsiteY2" fmla="*/ 0 h 2833673"/>
              <a:gd name="connsiteX3" fmla="*/ 3265714 w 3265714"/>
              <a:gd name="connsiteY3" fmla="*/ 2699656 h 2833673"/>
              <a:gd name="connsiteX4" fmla="*/ 2282612 w 3265714"/>
              <a:gd name="connsiteY4" fmla="*/ 2815505 h 2833673"/>
              <a:gd name="connsiteX5" fmla="*/ 1331878 w 3265714"/>
              <a:gd name="connsiteY5" fmla="*/ 2833673 h 2833673"/>
              <a:gd name="connsiteX6" fmla="*/ 0 w 3265714"/>
              <a:gd name="connsiteY6" fmla="*/ 2699656 h 2833673"/>
              <a:gd name="connsiteX0" fmla="*/ 0 w 3265714"/>
              <a:gd name="connsiteY0" fmla="*/ 2699656 h 2833673"/>
              <a:gd name="connsiteX1" fmla="*/ 1330714 w 3265714"/>
              <a:gd name="connsiteY1" fmla="*/ 0 h 2833673"/>
              <a:gd name="connsiteX2" fmla="*/ 1935000 w 3265714"/>
              <a:gd name="connsiteY2" fmla="*/ 0 h 2833673"/>
              <a:gd name="connsiteX3" fmla="*/ 3265714 w 3265714"/>
              <a:gd name="connsiteY3" fmla="*/ 2699656 h 2833673"/>
              <a:gd name="connsiteX4" fmla="*/ 2282612 w 3265714"/>
              <a:gd name="connsiteY4" fmla="*/ 2815505 h 2833673"/>
              <a:gd name="connsiteX5" fmla="*/ 1331878 w 3265714"/>
              <a:gd name="connsiteY5" fmla="*/ 2833673 h 2833673"/>
              <a:gd name="connsiteX6" fmla="*/ 0 w 3265714"/>
              <a:gd name="connsiteY6" fmla="*/ 2699656 h 2833673"/>
              <a:gd name="connsiteX0" fmla="*/ 0 w 3265714"/>
              <a:gd name="connsiteY0" fmla="*/ 2699656 h 2833673"/>
              <a:gd name="connsiteX1" fmla="*/ 1330714 w 3265714"/>
              <a:gd name="connsiteY1" fmla="*/ 0 h 2833673"/>
              <a:gd name="connsiteX2" fmla="*/ 1935000 w 3265714"/>
              <a:gd name="connsiteY2" fmla="*/ 0 h 2833673"/>
              <a:gd name="connsiteX3" fmla="*/ 3265714 w 3265714"/>
              <a:gd name="connsiteY3" fmla="*/ 2699656 h 2833673"/>
              <a:gd name="connsiteX4" fmla="*/ 2700450 w 3265714"/>
              <a:gd name="connsiteY4" fmla="*/ 2779171 h 2833673"/>
              <a:gd name="connsiteX5" fmla="*/ 2282612 w 3265714"/>
              <a:gd name="connsiteY5" fmla="*/ 2815505 h 2833673"/>
              <a:gd name="connsiteX6" fmla="*/ 1331878 w 3265714"/>
              <a:gd name="connsiteY6" fmla="*/ 2833673 h 2833673"/>
              <a:gd name="connsiteX7" fmla="*/ 0 w 3265714"/>
              <a:gd name="connsiteY7" fmla="*/ 2699656 h 2833673"/>
              <a:gd name="connsiteX0" fmla="*/ 0 w 3265714"/>
              <a:gd name="connsiteY0" fmla="*/ 2699656 h 2833673"/>
              <a:gd name="connsiteX1" fmla="*/ 1330714 w 3265714"/>
              <a:gd name="connsiteY1" fmla="*/ 0 h 2833673"/>
              <a:gd name="connsiteX2" fmla="*/ 1935000 w 3265714"/>
              <a:gd name="connsiteY2" fmla="*/ 0 h 2833673"/>
              <a:gd name="connsiteX3" fmla="*/ 3265714 w 3265714"/>
              <a:gd name="connsiteY3" fmla="*/ 2699656 h 2833673"/>
              <a:gd name="connsiteX4" fmla="*/ 2712562 w 3265714"/>
              <a:gd name="connsiteY4" fmla="*/ 2821561 h 2833673"/>
              <a:gd name="connsiteX5" fmla="*/ 2282612 w 3265714"/>
              <a:gd name="connsiteY5" fmla="*/ 2815505 h 2833673"/>
              <a:gd name="connsiteX6" fmla="*/ 1331878 w 3265714"/>
              <a:gd name="connsiteY6" fmla="*/ 2833673 h 2833673"/>
              <a:gd name="connsiteX7" fmla="*/ 0 w 3265714"/>
              <a:gd name="connsiteY7" fmla="*/ 2699656 h 2833673"/>
              <a:gd name="connsiteX0" fmla="*/ 0 w 3265714"/>
              <a:gd name="connsiteY0" fmla="*/ 2699656 h 2845783"/>
              <a:gd name="connsiteX1" fmla="*/ 1330714 w 3265714"/>
              <a:gd name="connsiteY1" fmla="*/ 0 h 2845783"/>
              <a:gd name="connsiteX2" fmla="*/ 1935000 w 3265714"/>
              <a:gd name="connsiteY2" fmla="*/ 0 h 2845783"/>
              <a:gd name="connsiteX3" fmla="*/ 3265714 w 3265714"/>
              <a:gd name="connsiteY3" fmla="*/ 2699656 h 2845783"/>
              <a:gd name="connsiteX4" fmla="*/ 2712562 w 3265714"/>
              <a:gd name="connsiteY4" fmla="*/ 2821561 h 2845783"/>
              <a:gd name="connsiteX5" fmla="*/ 2270501 w 3265714"/>
              <a:gd name="connsiteY5" fmla="*/ 2845783 h 2845783"/>
              <a:gd name="connsiteX6" fmla="*/ 1331878 w 3265714"/>
              <a:gd name="connsiteY6" fmla="*/ 2833673 h 2845783"/>
              <a:gd name="connsiteX7" fmla="*/ 0 w 3265714"/>
              <a:gd name="connsiteY7" fmla="*/ 2699656 h 2845783"/>
              <a:gd name="connsiteX0" fmla="*/ 0 w 3265714"/>
              <a:gd name="connsiteY0" fmla="*/ 2699656 h 2857896"/>
              <a:gd name="connsiteX1" fmla="*/ 1330714 w 3265714"/>
              <a:gd name="connsiteY1" fmla="*/ 0 h 2857896"/>
              <a:gd name="connsiteX2" fmla="*/ 1935000 w 3265714"/>
              <a:gd name="connsiteY2" fmla="*/ 0 h 2857896"/>
              <a:gd name="connsiteX3" fmla="*/ 3265714 w 3265714"/>
              <a:gd name="connsiteY3" fmla="*/ 2699656 h 2857896"/>
              <a:gd name="connsiteX4" fmla="*/ 2712562 w 3265714"/>
              <a:gd name="connsiteY4" fmla="*/ 2821561 h 2857896"/>
              <a:gd name="connsiteX5" fmla="*/ 2270501 w 3265714"/>
              <a:gd name="connsiteY5" fmla="*/ 2845783 h 2857896"/>
              <a:gd name="connsiteX6" fmla="*/ 1331878 w 3265714"/>
              <a:gd name="connsiteY6" fmla="*/ 2857896 h 2857896"/>
              <a:gd name="connsiteX7" fmla="*/ 0 w 3265714"/>
              <a:gd name="connsiteY7" fmla="*/ 2699656 h 2857896"/>
              <a:gd name="connsiteX0" fmla="*/ 0 w 3265714"/>
              <a:gd name="connsiteY0" fmla="*/ 2699656 h 2882117"/>
              <a:gd name="connsiteX1" fmla="*/ 1330714 w 3265714"/>
              <a:gd name="connsiteY1" fmla="*/ 0 h 2882117"/>
              <a:gd name="connsiteX2" fmla="*/ 1935000 w 3265714"/>
              <a:gd name="connsiteY2" fmla="*/ 0 h 2882117"/>
              <a:gd name="connsiteX3" fmla="*/ 3265714 w 3265714"/>
              <a:gd name="connsiteY3" fmla="*/ 2699656 h 2882117"/>
              <a:gd name="connsiteX4" fmla="*/ 2712562 w 3265714"/>
              <a:gd name="connsiteY4" fmla="*/ 2821561 h 2882117"/>
              <a:gd name="connsiteX5" fmla="*/ 2270501 w 3265714"/>
              <a:gd name="connsiteY5" fmla="*/ 2845783 h 2882117"/>
              <a:gd name="connsiteX6" fmla="*/ 1779995 w 3265714"/>
              <a:gd name="connsiteY6" fmla="*/ 2882117 h 2882117"/>
              <a:gd name="connsiteX7" fmla="*/ 1331878 w 3265714"/>
              <a:gd name="connsiteY7" fmla="*/ 2857896 h 2882117"/>
              <a:gd name="connsiteX8" fmla="*/ 0 w 3265714"/>
              <a:gd name="connsiteY8" fmla="*/ 2699656 h 2882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65714" h="2882117">
                <a:moveTo>
                  <a:pt x="0" y="2699656"/>
                </a:moveTo>
                <a:lnTo>
                  <a:pt x="1330714" y="0"/>
                </a:lnTo>
                <a:lnTo>
                  <a:pt x="1935000" y="0"/>
                </a:lnTo>
                <a:lnTo>
                  <a:pt x="3265714" y="2699656"/>
                </a:lnTo>
                <a:lnTo>
                  <a:pt x="2712562" y="2821561"/>
                </a:lnTo>
                <a:lnTo>
                  <a:pt x="2270501" y="2845783"/>
                </a:lnTo>
                <a:cubicBezTo>
                  <a:pt x="2109017" y="2845783"/>
                  <a:pt x="1941479" y="2882117"/>
                  <a:pt x="1779995" y="2882117"/>
                </a:cubicBezTo>
                <a:lnTo>
                  <a:pt x="1331878" y="2857896"/>
                </a:lnTo>
                <a:cubicBezTo>
                  <a:pt x="869752" y="2855613"/>
                  <a:pt x="443959" y="2744328"/>
                  <a:pt x="0" y="2699656"/>
                </a:cubicBezTo>
                <a:close/>
              </a:path>
            </a:pathLst>
          </a:custGeom>
          <a:gradFill flip="none" rotWithShape="1">
            <a:gsLst>
              <a:gs pos="40000">
                <a:schemeClr val="bg1">
                  <a:alpha val="46000"/>
                </a:schemeClr>
              </a:gs>
              <a:gs pos="100000">
                <a:schemeClr val="bg1">
                  <a:shade val="67500"/>
                  <a:satMod val="115000"/>
                  <a:alpha val="90000"/>
                </a:schemeClr>
              </a:gs>
              <a:gs pos="100000">
                <a:schemeClr val="bg1">
                  <a:lumMod val="100000"/>
                  <a:alpha val="4800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уга 5">
            <a:extLst>
              <a:ext uri="{FF2B5EF4-FFF2-40B4-BE49-F238E27FC236}">
                <a16:creationId xmlns:a16="http://schemas.microsoft.com/office/drawing/2014/main" id="{DE51BBAA-45CE-4C43-AD34-C548385C7C6D}"/>
              </a:ext>
            </a:extLst>
          </p:cNvPr>
          <p:cNvSpPr/>
          <p:nvPr/>
        </p:nvSpPr>
        <p:spPr>
          <a:xfrm>
            <a:off x="5595401" y="4063327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BF9BE2-22AD-4EB9-B186-E529C6EEC7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646" y="5593827"/>
            <a:ext cx="1811367" cy="122589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1D2A43-731C-42FC-9A10-B3A29C828F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9994" y="4764024"/>
            <a:ext cx="12192000" cy="14081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5C443E-A134-4B28-9CD6-ACCB52375CAE}"/>
              </a:ext>
            </a:extLst>
          </p:cNvPr>
          <p:cNvSpPr txBox="1"/>
          <p:nvPr/>
        </p:nvSpPr>
        <p:spPr>
          <a:xfrm>
            <a:off x="4672716" y="2056573"/>
            <a:ext cx="19368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ln w="28575">
                  <a:solidFill>
                    <a:srgbClr val="AC0B03"/>
                  </a:solidFill>
                </a:ln>
                <a:solidFill>
                  <a:srgbClr val="FF7D1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ОСЕНЬ.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947658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BFBFB"/>
            </a:gs>
            <a:gs pos="50000">
              <a:srgbClr val="FDFDFD">
                <a:alpha val="70000"/>
              </a:srgbClr>
            </a:gs>
            <a:gs pos="100000">
              <a:schemeClr val="bg1">
                <a:shade val="67500"/>
                <a:satMod val="115000"/>
                <a:alpha val="90000"/>
              </a:schemeClr>
            </a:gs>
            <a:gs pos="100000">
              <a:schemeClr val="bg1">
                <a:alpha val="5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рапеция 3">
            <a:extLst>
              <a:ext uri="{FF2B5EF4-FFF2-40B4-BE49-F238E27FC236}">
                <a16:creationId xmlns:a16="http://schemas.microsoft.com/office/drawing/2014/main" id="{D8EFA43A-936E-4E3D-AE80-BB37C3A89279}"/>
              </a:ext>
            </a:extLst>
          </p:cNvPr>
          <p:cNvSpPr/>
          <p:nvPr/>
        </p:nvSpPr>
        <p:spPr>
          <a:xfrm>
            <a:off x="0" y="6172200"/>
            <a:ext cx="12192000" cy="685800"/>
          </a:xfrm>
          <a:prstGeom prst="trapezoid">
            <a:avLst>
              <a:gd name="adj" fmla="val 706173"/>
            </a:avLst>
          </a:prstGeom>
          <a:solidFill>
            <a:srgbClr val="4E351D"/>
          </a:solidFill>
          <a:ln>
            <a:solidFill>
              <a:srgbClr val="9766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уга 5">
            <a:extLst>
              <a:ext uri="{FF2B5EF4-FFF2-40B4-BE49-F238E27FC236}">
                <a16:creationId xmlns:a16="http://schemas.microsoft.com/office/drawing/2014/main" id="{DE51BBAA-45CE-4C43-AD34-C548385C7C6D}"/>
              </a:ext>
            </a:extLst>
          </p:cNvPr>
          <p:cNvSpPr/>
          <p:nvPr/>
        </p:nvSpPr>
        <p:spPr>
          <a:xfrm>
            <a:off x="5595401" y="4063327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0BC8955-13F9-460D-B926-F7C55CA94C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646" y="317298"/>
            <a:ext cx="8253382" cy="464337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1D2A43-731C-42FC-9A10-B3A29C828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72082" y="4741142"/>
            <a:ext cx="12192000" cy="1408176"/>
          </a:xfrm>
          <a:prstGeom prst="rect">
            <a:avLst/>
          </a:prstGeom>
        </p:spPr>
      </p:pic>
      <p:sp>
        <p:nvSpPr>
          <p:cNvPr id="5" name="Трапеция 4">
            <a:extLst>
              <a:ext uri="{FF2B5EF4-FFF2-40B4-BE49-F238E27FC236}">
                <a16:creationId xmlns:a16="http://schemas.microsoft.com/office/drawing/2014/main" id="{DB5EACC3-4A07-4AC7-A0C5-05F72E1A19A0}"/>
              </a:ext>
            </a:extLst>
          </p:cNvPr>
          <p:cNvSpPr/>
          <p:nvPr/>
        </p:nvSpPr>
        <p:spPr>
          <a:xfrm flipV="1">
            <a:off x="5243221" y="5088536"/>
            <a:ext cx="1375786" cy="1408178"/>
          </a:xfrm>
          <a:custGeom>
            <a:avLst/>
            <a:gdLst>
              <a:gd name="connsiteX0" fmla="*/ 0 w 3265714"/>
              <a:gd name="connsiteY0" fmla="*/ 2699656 h 2699656"/>
              <a:gd name="connsiteX1" fmla="*/ 1330714 w 3265714"/>
              <a:gd name="connsiteY1" fmla="*/ 0 h 2699656"/>
              <a:gd name="connsiteX2" fmla="*/ 1935000 w 3265714"/>
              <a:gd name="connsiteY2" fmla="*/ 0 h 2699656"/>
              <a:gd name="connsiteX3" fmla="*/ 3265714 w 3265714"/>
              <a:gd name="connsiteY3" fmla="*/ 2699656 h 2699656"/>
              <a:gd name="connsiteX4" fmla="*/ 0 w 3265714"/>
              <a:gd name="connsiteY4" fmla="*/ 2699656 h 2699656"/>
              <a:gd name="connsiteX0" fmla="*/ 0 w 3265714"/>
              <a:gd name="connsiteY0" fmla="*/ 2699656 h 2700449"/>
              <a:gd name="connsiteX1" fmla="*/ 1330714 w 3265714"/>
              <a:gd name="connsiteY1" fmla="*/ 0 h 2700449"/>
              <a:gd name="connsiteX2" fmla="*/ 1935000 w 3265714"/>
              <a:gd name="connsiteY2" fmla="*/ 0 h 2700449"/>
              <a:gd name="connsiteX3" fmla="*/ 3265714 w 3265714"/>
              <a:gd name="connsiteY3" fmla="*/ 2699656 h 2700449"/>
              <a:gd name="connsiteX4" fmla="*/ 1216821 w 3265714"/>
              <a:gd name="connsiteY4" fmla="*/ 2700449 h 2700449"/>
              <a:gd name="connsiteX5" fmla="*/ 0 w 3265714"/>
              <a:gd name="connsiteY5" fmla="*/ 2699656 h 2700449"/>
              <a:gd name="connsiteX0" fmla="*/ 0 w 3265714"/>
              <a:gd name="connsiteY0" fmla="*/ 2699656 h 2700449"/>
              <a:gd name="connsiteX1" fmla="*/ 1330714 w 3265714"/>
              <a:gd name="connsiteY1" fmla="*/ 0 h 2700449"/>
              <a:gd name="connsiteX2" fmla="*/ 1935000 w 3265714"/>
              <a:gd name="connsiteY2" fmla="*/ 0 h 2700449"/>
              <a:gd name="connsiteX3" fmla="*/ 3265714 w 3265714"/>
              <a:gd name="connsiteY3" fmla="*/ 2699656 h 2700449"/>
              <a:gd name="connsiteX4" fmla="*/ 2300779 w 3265714"/>
              <a:gd name="connsiteY4" fmla="*/ 2700448 h 2700449"/>
              <a:gd name="connsiteX5" fmla="*/ 1216821 w 3265714"/>
              <a:gd name="connsiteY5" fmla="*/ 2700449 h 2700449"/>
              <a:gd name="connsiteX6" fmla="*/ 0 w 3265714"/>
              <a:gd name="connsiteY6" fmla="*/ 2699656 h 2700449"/>
              <a:gd name="connsiteX0" fmla="*/ 0 w 3265714"/>
              <a:gd name="connsiteY0" fmla="*/ 2699656 h 2797339"/>
              <a:gd name="connsiteX1" fmla="*/ 1330714 w 3265714"/>
              <a:gd name="connsiteY1" fmla="*/ 0 h 2797339"/>
              <a:gd name="connsiteX2" fmla="*/ 1935000 w 3265714"/>
              <a:gd name="connsiteY2" fmla="*/ 0 h 2797339"/>
              <a:gd name="connsiteX3" fmla="*/ 3265714 w 3265714"/>
              <a:gd name="connsiteY3" fmla="*/ 2699656 h 2797339"/>
              <a:gd name="connsiteX4" fmla="*/ 2300779 w 3265714"/>
              <a:gd name="connsiteY4" fmla="*/ 2700448 h 2797339"/>
              <a:gd name="connsiteX5" fmla="*/ 1331878 w 3265714"/>
              <a:gd name="connsiteY5" fmla="*/ 2797339 h 2797339"/>
              <a:gd name="connsiteX6" fmla="*/ 0 w 3265714"/>
              <a:gd name="connsiteY6" fmla="*/ 2699656 h 2797339"/>
              <a:gd name="connsiteX0" fmla="*/ 0 w 3265714"/>
              <a:gd name="connsiteY0" fmla="*/ 2699656 h 2815505"/>
              <a:gd name="connsiteX1" fmla="*/ 1330714 w 3265714"/>
              <a:gd name="connsiteY1" fmla="*/ 0 h 2815505"/>
              <a:gd name="connsiteX2" fmla="*/ 1935000 w 3265714"/>
              <a:gd name="connsiteY2" fmla="*/ 0 h 2815505"/>
              <a:gd name="connsiteX3" fmla="*/ 3265714 w 3265714"/>
              <a:gd name="connsiteY3" fmla="*/ 2699656 h 2815505"/>
              <a:gd name="connsiteX4" fmla="*/ 2282612 w 3265714"/>
              <a:gd name="connsiteY4" fmla="*/ 2815505 h 2815505"/>
              <a:gd name="connsiteX5" fmla="*/ 1331878 w 3265714"/>
              <a:gd name="connsiteY5" fmla="*/ 2797339 h 2815505"/>
              <a:gd name="connsiteX6" fmla="*/ 0 w 3265714"/>
              <a:gd name="connsiteY6" fmla="*/ 2699656 h 2815505"/>
              <a:gd name="connsiteX0" fmla="*/ 0 w 3265714"/>
              <a:gd name="connsiteY0" fmla="*/ 2699656 h 2833673"/>
              <a:gd name="connsiteX1" fmla="*/ 1330714 w 3265714"/>
              <a:gd name="connsiteY1" fmla="*/ 0 h 2833673"/>
              <a:gd name="connsiteX2" fmla="*/ 1935000 w 3265714"/>
              <a:gd name="connsiteY2" fmla="*/ 0 h 2833673"/>
              <a:gd name="connsiteX3" fmla="*/ 3265714 w 3265714"/>
              <a:gd name="connsiteY3" fmla="*/ 2699656 h 2833673"/>
              <a:gd name="connsiteX4" fmla="*/ 2282612 w 3265714"/>
              <a:gd name="connsiteY4" fmla="*/ 2815505 h 2833673"/>
              <a:gd name="connsiteX5" fmla="*/ 1331878 w 3265714"/>
              <a:gd name="connsiteY5" fmla="*/ 2833673 h 2833673"/>
              <a:gd name="connsiteX6" fmla="*/ 0 w 3265714"/>
              <a:gd name="connsiteY6" fmla="*/ 2699656 h 2833673"/>
              <a:gd name="connsiteX0" fmla="*/ 0 w 3265714"/>
              <a:gd name="connsiteY0" fmla="*/ 2699656 h 2833673"/>
              <a:gd name="connsiteX1" fmla="*/ 1330714 w 3265714"/>
              <a:gd name="connsiteY1" fmla="*/ 0 h 2833673"/>
              <a:gd name="connsiteX2" fmla="*/ 1935000 w 3265714"/>
              <a:gd name="connsiteY2" fmla="*/ 0 h 2833673"/>
              <a:gd name="connsiteX3" fmla="*/ 3265714 w 3265714"/>
              <a:gd name="connsiteY3" fmla="*/ 2699656 h 2833673"/>
              <a:gd name="connsiteX4" fmla="*/ 2282612 w 3265714"/>
              <a:gd name="connsiteY4" fmla="*/ 2815505 h 2833673"/>
              <a:gd name="connsiteX5" fmla="*/ 1331878 w 3265714"/>
              <a:gd name="connsiteY5" fmla="*/ 2833673 h 2833673"/>
              <a:gd name="connsiteX6" fmla="*/ 0 w 3265714"/>
              <a:gd name="connsiteY6" fmla="*/ 2699656 h 2833673"/>
              <a:gd name="connsiteX0" fmla="*/ 0 w 3265714"/>
              <a:gd name="connsiteY0" fmla="*/ 2699656 h 2833673"/>
              <a:gd name="connsiteX1" fmla="*/ 1330714 w 3265714"/>
              <a:gd name="connsiteY1" fmla="*/ 0 h 2833673"/>
              <a:gd name="connsiteX2" fmla="*/ 1935000 w 3265714"/>
              <a:gd name="connsiteY2" fmla="*/ 0 h 2833673"/>
              <a:gd name="connsiteX3" fmla="*/ 3265714 w 3265714"/>
              <a:gd name="connsiteY3" fmla="*/ 2699656 h 2833673"/>
              <a:gd name="connsiteX4" fmla="*/ 2700450 w 3265714"/>
              <a:gd name="connsiteY4" fmla="*/ 2779171 h 2833673"/>
              <a:gd name="connsiteX5" fmla="*/ 2282612 w 3265714"/>
              <a:gd name="connsiteY5" fmla="*/ 2815505 h 2833673"/>
              <a:gd name="connsiteX6" fmla="*/ 1331878 w 3265714"/>
              <a:gd name="connsiteY6" fmla="*/ 2833673 h 2833673"/>
              <a:gd name="connsiteX7" fmla="*/ 0 w 3265714"/>
              <a:gd name="connsiteY7" fmla="*/ 2699656 h 2833673"/>
              <a:gd name="connsiteX0" fmla="*/ 0 w 3265714"/>
              <a:gd name="connsiteY0" fmla="*/ 2699656 h 2833673"/>
              <a:gd name="connsiteX1" fmla="*/ 1330714 w 3265714"/>
              <a:gd name="connsiteY1" fmla="*/ 0 h 2833673"/>
              <a:gd name="connsiteX2" fmla="*/ 1935000 w 3265714"/>
              <a:gd name="connsiteY2" fmla="*/ 0 h 2833673"/>
              <a:gd name="connsiteX3" fmla="*/ 3265714 w 3265714"/>
              <a:gd name="connsiteY3" fmla="*/ 2699656 h 2833673"/>
              <a:gd name="connsiteX4" fmla="*/ 2712562 w 3265714"/>
              <a:gd name="connsiteY4" fmla="*/ 2821561 h 2833673"/>
              <a:gd name="connsiteX5" fmla="*/ 2282612 w 3265714"/>
              <a:gd name="connsiteY5" fmla="*/ 2815505 h 2833673"/>
              <a:gd name="connsiteX6" fmla="*/ 1331878 w 3265714"/>
              <a:gd name="connsiteY6" fmla="*/ 2833673 h 2833673"/>
              <a:gd name="connsiteX7" fmla="*/ 0 w 3265714"/>
              <a:gd name="connsiteY7" fmla="*/ 2699656 h 2833673"/>
              <a:gd name="connsiteX0" fmla="*/ 0 w 3265714"/>
              <a:gd name="connsiteY0" fmla="*/ 2699656 h 2845783"/>
              <a:gd name="connsiteX1" fmla="*/ 1330714 w 3265714"/>
              <a:gd name="connsiteY1" fmla="*/ 0 h 2845783"/>
              <a:gd name="connsiteX2" fmla="*/ 1935000 w 3265714"/>
              <a:gd name="connsiteY2" fmla="*/ 0 h 2845783"/>
              <a:gd name="connsiteX3" fmla="*/ 3265714 w 3265714"/>
              <a:gd name="connsiteY3" fmla="*/ 2699656 h 2845783"/>
              <a:gd name="connsiteX4" fmla="*/ 2712562 w 3265714"/>
              <a:gd name="connsiteY4" fmla="*/ 2821561 h 2845783"/>
              <a:gd name="connsiteX5" fmla="*/ 2270501 w 3265714"/>
              <a:gd name="connsiteY5" fmla="*/ 2845783 h 2845783"/>
              <a:gd name="connsiteX6" fmla="*/ 1331878 w 3265714"/>
              <a:gd name="connsiteY6" fmla="*/ 2833673 h 2845783"/>
              <a:gd name="connsiteX7" fmla="*/ 0 w 3265714"/>
              <a:gd name="connsiteY7" fmla="*/ 2699656 h 2845783"/>
              <a:gd name="connsiteX0" fmla="*/ 0 w 3265714"/>
              <a:gd name="connsiteY0" fmla="*/ 2699656 h 2857896"/>
              <a:gd name="connsiteX1" fmla="*/ 1330714 w 3265714"/>
              <a:gd name="connsiteY1" fmla="*/ 0 h 2857896"/>
              <a:gd name="connsiteX2" fmla="*/ 1935000 w 3265714"/>
              <a:gd name="connsiteY2" fmla="*/ 0 h 2857896"/>
              <a:gd name="connsiteX3" fmla="*/ 3265714 w 3265714"/>
              <a:gd name="connsiteY3" fmla="*/ 2699656 h 2857896"/>
              <a:gd name="connsiteX4" fmla="*/ 2712562 w 3265714"/>
              <a:gd name="connsiteY4" fmla="*/ 2821561 h 2857896"/>
              <a:gd name="connsiteX5" fmla="*/ 2270501 w 3265714"/>
              <a:gd name="connsiteY5" fmla="*/ 2845783 h 2857896"/>
              <a:gd name="connsiteX6" fmla="*/ 1331878 w 3265714"/>
              <a:gd name="connsiteY6" fmla="*/ 2857896 h 2857896"/>
              <a:gd name="connsiteX7" fmla="*/ 0 w 3265714"/>
              <a:gd name="connsiteY7" fmla="*/ 2699656 h 2857896"/>
              <a:gd name="connsiteX0" fmla="*/ 0 w 3265714"/>
              <a:gd name="connsiteY0" fmla="*/ 2699656 h 2882117"/>
              <a:gd name="connsiteX1" fmla="*/ 1330714 w 3265714"/>
              <a:gd name="connsiteY1" fmla="*/ 0 h 2882117"/>
              <a:gd name="connsiteX2" fmla="*/ 1935000 w 3265714"/>
              <a:gd name="connsiteY2" fmla="*/ 0 h 2882117"/>
              <a:gd name="connsiteX3" fmla="*/ 3265714 w 3265714"/>
              <a:gd name="connsiteY3" fmla="*/ 2699656 h 2882117"/>
              <a:gd name="connsiteX4" fmla="*/ 2712562 w 3265714"/>
              <a:gd name="connsiteY4" fmla="*/ 2821561 h 2882117"/>
              <a:gd name="connsiteX5" fmla="*/ 2270501 w 3265714"/>
              <a:gd name="connsiteY5" fmla="*/ 2845783 h 2882117"/>
              <a:gd name="connsiteX6" fmla="*/ 1779995 w 3265714"/>
              <a:gd name="connsiteY6" fmla="*/ 2882117 h 2882117"/>
              <a:gd name="connsiteX7" fmla="*/ 1331878 w 3265714"/>
              <a:gd name="connsiteY7" fmla="*/ 2857896 h 2882117"/>
              <a:gd name="connsiteX8" fmla="*/ 0 w 3265714"/>
              <a:gd name="connsiteY8" fmla="*/ 2699656 h 2882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65714" h="2882117">
                <a:moveTo>
                  <a:pt x="0" y="2699656"/>
                </a:moveTo>
                <a:lnTo>
                  <a:pt x="1330714" y="0"/>
                </a:lnTo>
                <a:lnTo>
                  <a:pt x="1935000" y="0"/>
                </a:lnTo>
                <a:lnTo>
                  <a:pt x="3265714" y="2699656"/>
                </a:lnTo>
                <a:lnTo>
                  <a:pt x="2712562" y="2821561"/>
                </a:lnTo>
                <a:lnTo>
                  <a:pt x="2270501" y="2845783"/>
                </a:lnTo>
                <a:cubicBezTo>
                  <a:pt x="2109017" y="2845783"/>
                  <a:pt x="1941479" y="2882117"/>
                  <a:pt x="1779995" y="2882117"/>
                </a:cubicBezTo>
                <a:lnTo>
                  <a:pt x="1331878" y="2857896"/>
                </a:lnTo>
                <a:cubicBezTo>
                  <a:pt x="869752" y="2855613"/>
                  <a:pt x="443959" y="2744328"/>
                  <a:pt x="0" y="2699656"/>
                </a:cubicBezTo>
                <a:close/>
              </a:path>
            </a:pathLst>
          </a:custGeom>
          <a:gradFill flip="none" rotWithShape="1">
            <a:gsLst>
              <a:gs pos="40000">
                <a:schemeClr val="bg1">
                  <a:alpha val="46000"/>
                </a:schemeClr>
              </a:gs>
              <a:gs pos="100000">
                <a:schemeClr val="bg1">
                  <a:shade val="67500"/>
                  <a:satMod val="115000"/>
                  <a:alpha val="90000"/>
                </a:schemeClr>
              </a:gs>
              <a:gs pos="100000">
                <a:schemeClr val="bg1">
                  <a:lumMod val="100000"/>
                  <a:alpha val="4800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BF9BE2-22AD-4EB9-B186-E529C6EEC7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431" y="5540104"/>
            <a:ext cx="1811367" cy="122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135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BFBFB"/>
            </a:gs>
            <a:gs pos="50000">
              <a:srgbClr val="FDFDFD">
                <a:alpha val="70000"/>
              </a:srgbClr>
            </a:gs>
            <a:gs pos="100000">
              <a:schemeClr val="bg1">
                <a:shade val="67500"/>
                <a:satMod val="115000"/>
                <a:alpha val="90000"/>
              </a:schemeClr>
            </a:gs>
            <a:gs pos="100000">
              <a:schemeClr val="bg1">
                <a:alpha val="5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рапеция 3">
            <a:extLst>
              <a:ext uri="{FF2B5EF4-FFF2-40B4-BE49-F238E27FC236}">
                <a16:creationId xmlns:a16="http://schemas.microsoft.com/office/drawing/2014/main" id="{D8EFA43A-936E-4E3D-AE80-BB37C3A89279}"/>
              </a:ext>
            </a:extLst>
          </p:cNvPr>
          <p:cNvSpPr/>
          <p:nvPr/>
        </p:nvSpPr>
        <p:spPr>
          <a:xfrm>
            <a:off x="0" y="6172200"/>
            <a:ext cx="12192000" cy="685800"/>
          </a:xfrm>
          <a:prstGeom prst="trapezoid">
            <a:avLst>
              <a:gd name="adj" fmla="val 706173"/>
            </a:avLst>
          </a:prstGeom>
          <a:solidFill>
            <a:srgbClr val="4E351D"/>
          </a:solidFill>
          <a:ln>
            <a:solidFill>
              <a:srgbClr val="9766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уга 5">
            <a:extLst>
              <a:ext uri="{FF2B5EF4-FFF2-40B4-BE49-F238E27FC236}">
                <a16:creationId xmlns:a16="http://schemas.microsoft.com/office/drawing/2014/main" id="{DE51BBAA-45CE-4C43-AD34-C548385C7C6D}"/>
              </a:ext>
            </a:extLst>
          </p:cNvPr>
          <p:cNvSpPr/>
          <p:nvPr/>
        </p:nvSpPr>
        <p:spPr>
          <a:xfrm>
            <a:off x="5595401" y="4063327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A0E20B-F758-43B0-B50D-6AA6112B72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3" b="10583"/>
          <a:stretch/>
        </p:blipFill>
        <p:spPr>
          <a:xfrm>
            <a:off x="2016369" y="269630"/>
            <a:ext cx="8159262" cy="47268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1D2A43-731C-42FC-9A10-B3A29C828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374051" y="4741142"/>
            <a:ext cx="12192000" cy="1408176"/>
          </a:xfrm>
          <a:prstGeom prst="rect">
            <a:avLst/>
          </a:prstGeom>
        </p:spPr>
      </p:pic>
      <p:sp>
        <p:nvSpPr>
          <p:cNvPr id="5" name="Трапеция 4">
            <a:extLst>
              <a:ext uri="{FF2B5EF4-FFF2-40B4-BE49-F238E27FC236}">
                <a16:creationId xmlns:a16="http://schemas.microsoft.com/office/drawing/2014/main" id="{DB5EACC3-4A07-4AC7-A0C5-05F72E1A19A0}"/>
              </a:ext>
            </a:extLst>
          </p:cNvPr>
          <p:cNvSpPr/>
          <p:nvPr/>
        </p:nvSpPr>
        <p:spPr>
          <a:xfrm flipV="1">
            <a:off x="5243221" y="5088536"/>
            <a:ext cx="1375786" cy="1408178"/>
          </a:xfrm>
          <a:custGeom>
            <a:avLst/>
            <a:gdLst>
              <a:gd name="connsiteX0" fmla="*/ 0 w 3265714"/>
              <a:gd name="connsiteY0" fmla="*/ 2699656 h 2699656"/>
              <a:gd name="connsiteX1" fmla="*/ 1330714 w 3265714"/>
              <a:gd name="connsiteY1" fmla="*/ 0 h 2699656"/>
              <a:gd name="connsiteX2" fmla="*/ 1935000 w 3265714"/>
              <a:gd name="connsiteY2" fmla="*/ 0 h 2699656"/>
              <a:gd name="connsiteX3" fmla="*/ 3265714 w 3265714"/>
              <a:gd name="connsiteY3" fmla="*/ 2699656 h 2699656"/>
              <a:gd name="connsiteX4" fmla="*/ 0 w 3265714"/>
              <a:gd name="connsiteY4" fmla="*/ 2699656 h 2699656"/>
              <a:gd name="connsiteX0" fmla="*/ 0 w 3265714"/>
              <a:gd name="connsiteY0" fmla="*/ 2699656 h 2700449"/>
              <a:gd name="connsiteX1" fmla="*/ 1330714 w 3265714"/>
              <a:gd name="connsiteY1" fmla="*/ 0 h 2700449"/>
              <a:gd name="connsiteX2" fmla="*/ 1935000 w 3265714"/>
              <a:gd name="connsiteY2" fmla="*/ 0 h 2700449"/>
              <a:gd name="connsiteX3" fmla="*/ 3265714 w 3265714"/>
              <a:gd name="connsiteY3" fmla="*/ 2699656 h 2700449"/>
              <a:gd name="connsiteX4" fmla="*/ 1216821 w 3265714"/>
              <a:gd name="connsiteY4" fmla="*/ 2700449 h 2700449"/>
              <a:gd name="connsiteX5" fmla="*/ 0 w 3265714"/>
              <a:gd name="connsiteY5" fmla="*/ 2699656 h 2700449"/>
              <a:gd name="connsiteX0" fmla="*/ 0 w 3265714"/>
              <a:gd name="connsiteY0" fmla="*/ 2699656 h 2700449"/>
              <a:gd name="connsiteX1" fmla="*/ 1330714 w 3265714"/>
              <a:gd name="connsiteY1" fmla="*/ 0 h 2700449"/>
              <a:gd name="connsiteX2" fmla="*/ 1935000 w 3265714"/>
              <a:gd name="connsiteY2" fmla="*/ 0 h 2700449"/>
              <a:gd name="connsiteX3" fmla="*/ 3265714 w 3265714"/>
              <a:gd name="connsiteY3" fmla="*/ 2699656 h 2700449"/>
              <a:gd name="connsiteX4" fmla="*/ 2300779 w 3265714"/>
              <a:gd name="connsiteY4" fmla="*/ 2700448 h 2700449"/>
              <a:gd name="connsiteX5" fmla="*/ 1216821 w 3265714"/>
              <a:gd name="connsiteY5" fmla="*/ 2700449 h 2700449"/>
              <a:gd name="connsiteX6" fmla="*/ 0 w 3265714"/>
              <a:gd name="connsiteY6" fmla="*/ 2699656 h 2700449"/>
              <a:gd name="connsiteX0" fmla="*/ 0 w 3265714"/>
              <a:gd name="connsiteY0" fmla="*/ 2699656 h 2797339"/>
              <a:gd name="connsiteX1" fmla="*/ 1330714 w 3265714"/>
              <a:gd name="connsiteY1" fmla="*/ 0 h 2797339"/>
              <a:gd name="connsiteX2" fmla="*/ 1935000 w 3265714"/>
              <a:gd name="connsiteY2" fmla="*/ 0 h 2797339"/>
              <a:gd name="connsiteX3" fmla="*/ 3265714 w 3265714"/>
              <a:gd name="connsiteY3" fmla="*/ 2699656 h 2797339"/>
              <a:gd name="connsiteX4" fmla="*/ 2300779 w 3265714"/>
              <a:gd name="connsiteY4" fmla="*/ 2700448 h 2797339"/>
              <a:gd name="connsiteX5" fmla="*/ 1331878 w 3265714"/>
              <a:gd name="connsiteY5" fmla="*/ 2797339 h 2797339"/>
              <a:gd name="connsiteX6" fmla="*/ 0 w 3265714"/>
              <a:gd name="connsiteY6" fmla="*/ 2699656 h 2797339"/>
              <a:gd name="connsiteX0" fmla="*/ 0 w 3265714"/>
              <a:gd name="connsiteY0" fmla="*/ 2699656 h 2815505"/>
              <a:gd name="connsiteX1" fmla="*/ 1330714 w 3265714"/>
              <a:gd name="connsiteY1" fmla="*/ 0 h 2815505"/>
              <a:gd name="connsiteX2" fmla="*/ 1935000 w 3265714"/>
              <a:gd name="connsiteY2" fmla="*/ 0 h 2815505"/>
              <a:gd name="connsiteX3" fmla="*/ 3265714 w 3265714"/>
              <a:gd name="connsiteY3" fmla="*/ 2699656 h 2815505"/>
              <a:gd name="connsiteX4" fmla="*/ 2282612 w 3265714"/>
              <a:gd name="connsiteY4" fmla="*/ 2815505 h 2815505"/>
              <a:gd name="connsiteX5" fmla="*/ 1331878 w 3265714"/>
              <a:gd name="connsiteY5" fmla="*/ 2797339 h 2815505"/>
              <a:gd name="connsiteX6" fmla="*/ 0 w 3265714"/>
              <a:gd name="connsiteY6" fmla="*/ 2699656 h 2815505"/>
              <a:gd name="connsiteX0" fmla="*/ 0 w 3265714"/>
              <a:gd name="connsiteY0" fmla="*/ 2699656 h 2833673"/>
              <a:gd name="connsiteX1" fmla="*/ 1330714 w 3265714"/>
              <a:gd name="connsiteY1" fmla="*/ 0 h 2833673"/>
              <a:gd name="connsiteX2" fmla="*/ 1935000 w 3265714"/>
              <a:gd name="connsiteY2" fmla="*/ 0 h 2833673"/>
              <a:gd name="connsiteX3" fmla="*/ 3265714 w 3265714"/>
              <a:gd name="connsiteY3" fmla="*/ 2699656 h 2833673"/>
              <a:gd name="connsiteX4" fmla="*/ 2282612 w 3265714"/>
              <a:gd name="connsiteY4" fmla="*/ 2815505 h 2833673"/>
              <a:gd name="connsiteX5" fmla="*/ 1331878 w 3265714"/>
              <a:gd name="connsiteY5" fmla="*/ 2833673 h 2833673"/>
              <a:gd name="connsiteX6" fmla="*/ 0 w 3265714"/>
              <a:gd name="connsiteY6" fmla="*/ 2699656 h 2833673"/>
              <a:gd name="connsiteX0" fmla="*/ 0 w 3265714"/>
              <a:gd name="connsiteY0" fmla="*/ 2699656 h 2833673"/>
              <a:gd name="connsiteX1" fmla="*/ 1330714 w 3265714"/>
              <a:gd name="connsiteY1" fmla="*/ 0 h 2833673"/>
              <a:gd name="connsiteX2" fmla="*/ 1935000 w 3265714"/>
              <a:gd name="connsiteY2" fmla="*/ 0 h 2833673"/>
              <a:gd name="connsiteX3" fmla="*/ 3265714 w 3265714"/>
              <a:gd name="connsiteY3" fmla="*/ 2699656 h 2833673"/>
              <a:gd name="connsiteX4" fmla="*/ 2282612 w 3265714"/>
              <a:gd name="connsiteY4" fmla="*/ 2815505 h 2833673"/>
              <a:gd name="connsiteX5" fmla="*/ 1331878 w 3265714"/>
              <a:gd name="connsiteY5" fmla="*/ 2833673 h 2833673"/>
              <a:gd name="connsiteX6" fmla="*/ 0 w 3265714"/>
              <a:gd name="connsiteY6" fmla="*/ 2699656 h 2833673"/>
              <a:gd name="connsiteX0" fmla="*/ 0 w 3265714"/>
              <a:gd name="connsiteY0" fmla="*/ 2699656 h 2833673"/>
              <a:gd name="connsiteX1" fmla="*/ 1330714 w 3265714"/>
              <a:gd name="connsiteY1" fmla="*/ 0 h 2833673"/>
              <a:gd name="connsiteX2" fmla="*/ 1935000 w 3265714"/>
              <a:gd name="connsiteY2" fmla="*/ 0 h 2833673"/>
              <a:gd name="connsiteX3" fmla="*/ 3265714 w 3265714"/>
              <a:gd name="connsiteY3" fmla="*/ 2699656 h 2833673"/>
              <a:gd name="connsiteX4" fmla="*/ 2700450 w 3265714"/>
              <a:gd name="connsiteY4" fmla="*/ 2779171 h 2833673"/>
              <a:gd name="connsiteX5" fmla="*/ 2282612 w 3265714"/>
              <a:gd name="connsiteY5" fmla="*/ 2815505 h 2833673"/>
              <a:gd name="connsiteX6" fmla="*/ 1331878 w 3265714"/>
              <a:gd name="connsiteY6" fmla="*/ 2833673 h 2833673"/>
              <a:gd name="connsiteX7" fmla="*/ 0 w 3265714"/>
              <a:gd name="connsiteY7" fmla="*/ 2699656 h 2833673"/>
              <a:gd name="connsiteX0" fmla="*/ 0 w 3265714"/>
              <a:gd name="connsiteY0" fmla="*/ 2699656 h 2833673"/>
              <a:gd name="connsiteX1" fmla="*/ 1330714 w 3265714"/>
              <a:gd name="connsiteY1" fmla="*/ 0 h 2833673"/>
              <a:gd name="connsiteX2" fmla="*/ 1935000 w 3265714"/>
              <a:gd name="connsiteY2" fmla="*/ 0 h 2833673"/>
              <a:gd name="connsiteX3" fmla="*/ 3265714 w 3265714"/>
              <a:gd name="connsiteY3" fmla="*/ 2699656 h 2833673"/>
              <a:gd name="connsiteX4" fmla="*/ 2712562 w 3265714"/>
              <a:gd name="connsiteY4" fmla="*/ 2821561 h 2833673"/>
              <a:gd name="connsiteX5" fmla="*/ 2282612 w 3265714"/>
              <a:gd name="connsiteY5" fmla="*/ 2815505 h 2833673"/>
              <a:gd name="connsiteX6" fmla="*/ 1331878 w 3265714"/>
              <a:gd name="connsiteY6" fmla="*/ 2833673 h 2833673"/>
              <a:gd name="connsiteX7" fmla="*/ 0 w 3265714"/>
              <a:gd name="connsiteY7" fmla="*/ 2699656 h 2833673"/>
              <a:gd name="connsiteX0" fmla="*/ 0 w 3265714"/>
              <a:gd name="connsiteY0" fmla="*/ 2699656 h 2845783"/>
              <a:gd name="connsiteX1" fmla="*/ 1330714 w 3265714"/>
              <a:gd name="connsiteY1" fmla="*/ 0 h 2845783"/>
              <a:gd name="connsiteX2" fmla="*/ 1935000 w 3265714"/>
              <a:gd name="connsiteY2" fmla="*/ 0 h 2845783"/>
              <a:gd name="connsiteX3" fmla="*/ 3265714 w 3265714"/>
              <a:gd name="connsiteY3" fmla="*/ 2699656 h 2845783"/>
              <a:gd name="connsiteX4" fmla="*/ 2712562 w 3265714"/>
              <a:gd name="connsiteY4" fmla="*/ 2821561 h 2845783"/>
              <a:gd name="connsiteX5" fmla="*/ 2270501 w 3265714"/>
              <a:gd name="connsiteY5" fmla="*/ 2845783 h 2845783"/>
              <a:gd name="connsiteX6" fmla="*/ 1331878 w 3265714"/>
              <a:gd name="connsiteY6" fmla="*/ 2833673 h 2845783"/>
              <a:gd name="connsiteX7" fmla="*/ 0 w 3265714"/>
              <a:gd name="connsiteY7" fmla="*/ 2699656 h 2845783"/>
              <a:gd name="connsiteX0" fmla="*/ 0 w 3265714"/>
              <a:gd name="connsiteY0" fmla="*/ 2699656 h 2857896"/>
              <a:gd name="connsiteX1" fmla="*/ 1330714 w 3265714"/>
              <a:gd name="connsiteY1" fmla="*/ 0 h 2857896"/>
              <a:gd name="connsiteX2" fmla="*/ 1935000 w 3265714"/>
              <a:gd name="connsiteY2" fmla="*/ 0 h 2857896"/>
              <a:gd name="connsiteX3" fmla="*/ 3265714 w 3265714"/>
              <a:gd name="connsiteY3" fmla="*/ 2699656 h 2857896"/>
              <a:gd name="connsiteX4" fmla="*/ 2712562 w 3265714"/>
              <a:gd name="connsiteY4" fmla="*/ 2821561 h 2857896"/>
              <a:gd name="connsiteX5" fmla="*/ 2270501 w 3265714"/>
              <a:gd name="connsiteY5" fmla="*/ 2845783 h 2857896"/>
              <a:gd name="connsiteX6" fmla="*/ 1331878 w 3265714"/>
              <a:gd name="connsiteY6" fmla="*/ 2857896 h 2857896"/>
              <a:gd name="connsiteX7" fmla="*/ 0 w 3265714"/>
              <a:gd name="connsiteY7" fmla="*/ 2699656 h 2857896"/>
              <a:gd name="connsiteX0" fmla="*/ 0 w 3265714"/>
              <a:gd name="connsiteY0" fmla="*/ 2699656 h 2882117"/>
              <a:gd name="connsiteX1" fmla="*/ 1330714 w 3265714"/>
              <a:gd name="connsiteY1" fmla="*/ 0 h 2882117"/>
              <a:gd name="connsiteX2" fmla="*/ 1935000 w 3265714"/>
              <a:gd name="connsiteY2" fmla="*/ 0 h 2882117"/>
              <a:gd name="connsiteX3" fmla="*/ 3265714 w 3265714"/>
              <a:gd name="connsiteY3" fmla="*/ 2699656 h 2882117"/>
              <a:gd name="connsiteX4" fmla="*/ 2712562 w 3265714"/>
              <a:gd name="connsiteY4" fmla="*/ 2821561 h 2882117"/>
              <a:gd name="connsiteX5" fmla="*/ 2270501 w 3265714"/>
              <a:gd name="connsiteY5" fmla="*/ 2845783 h 2882117"/>
              <a:gd name="connsiteX6" fmla="*/ 1779995 w 3265714"/>
              <a:gd name="connsiteY6" fmla="*/ 2882117 h 2882117"/>
              <a:gd name="connsiteX7" fmla="*/ 1331878 w 3265714"/>
              <a:gd name="connsiteY7" fmla="*/ 2857896 h 2882117"/>
              <a:gd name="connsiteX8" fmla="*/ 0 w 3265714"/>
              <a:gd name="connsiteY8" fmla="*/ 2699656 h 2882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65714" h="2882117">
                <a:moveTo>
                  <a:pt x="0" y="2699656"/>
                </a:moveTo>
                <a:lnTo>
                  <a:pt x="1330714" y="0"/>
                </a:lnTo>
                <a:lnTo>
                  <a:pt x="1935000" y="0"/>
                </a:lnTo>
                <a:lnTo>
                  <a:pt x="3265714" y="2699656"/>
                </a:lnTo>
                <a:lnTo>
                  <a:pt x="2712562" y="2821561"/>
                </a:lnTo>
                <a:lnTo>
                  <a:pt x="2270501" y="2845783"/>
                </a:lnTo>
                <a:cubicBezTo>
                  <a:pt x="2109017" y="2845783"/>
                  <a:pt x="1941479" y="2882117"/>
                  <a:pt x="1779995" y="2882117"/>
                </a:cubicBezTo>
                <a:lnTo>
                  <a:pt x="1331878" y="2857896"/>
                </a:lnTo>
                <a:cubicBezTo>
                  <a:pt x="869752" y="2855613"/>
                  <a:pt x="443959" y="2744328"/>
                  <a:pt x="0" y="2699656"/>
                </a:cubicBezTo>
                <a:close/>
              </a:path>
            </a:pathLst>
          </a:custGeom>
          <a:gradFill flip="none" rotWithShape="1">
            <a:gsLst>
              <a:gs pos="40000">
                <a:schemeClr val="bg1">
                  <a:alpha val="46000"/>
                </a:schemeClr>
              </a:gs>
              <a:gs pos="100000">
                <a:schemeClr val="bg1">
                  <a:shade val="67500"/>
                  <a:satMod val="115000"/>
                  <a:alpha val="90000"/>
                </a:schemeClr>
              </a:gs>
              <a:gs pos="100000">
                <a:schemeClr val="bg1">
                  <a:lumMod val="100000"/>
                  <a:alpha val="4800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BF9BE2-22AD-4EB9-B186-E529C6EEC7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431" y="5540104"/>
            <a:ext cx="1811367" cy="122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9423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BFBFB"/>
            </a:gs>
            <a:gs pos="50000">
              <a:srgbClr val="FDFDFD">
                <a:alpha val="70000"/>
              </a:srgbClr>
            </a:gs>
            <a:gs pos="100000">
              <a:schemeClr val="bg1">
                <a:shade val="67500"/>
                <a:satMod val="115000"/>
                <a:alpha val="90000"/>
              </a:schemeClr>
            </a:gs>
            <a:gs pos="100000">
              <a:schemeClr val="bg1">
                <a:alpha val="5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рапеция 3">
            <a:extLst>
              <a:ext uri="{FF2B5EF4-FFF2-40B4-BE49-F238E27FC236}">
                <a16:creationId xmlns:a16="http://schemas.microsoft.com/office/drawing/2014/main" id="{D8EFA43A-936E-4E3D-AE80-BB37C3A89279}"/>
              </a:ext>
            </a:extLst>
          </p:cNvPr>
          <p:cNvSpPr/>
          <p:nvPr/>
        </p:nvSpPr>
        <p:spPr>
          <a:xfrm>
            <a:off x="0" y="6172200"/>
            <a:ext cx="12192000" cy="685800"/>
          </a:xfrm>
          <a:prstGeom prst="trapezoid">
            <a:avLst>
              <a:gd name="adj" fmla="val 706173"/>
            </a:avLst>
          </a:prstGeom>
          <a:solidFill>
            <a:srgbClr val="4E351D"/>
          </a:solidFill>
          <a:ln>
            <a:solidFill>
              <a:srgbClr val="9766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уга 5">
            <a:extLst>
              <a:ext uri="{FF2B5EF4-FFF2-40B4-BE49-F238E27FC236}">
                <a16:creationId xmlns:a16="http://schemas.microsoft.com/office/drawing/2014/main" id="{DE51BBAA-45CE-4C43-AD34-C548385C7C6D}"/>
              </a:ext>
            </a:extLst>
          </p:cNvPr>
          <p:cNvSpPr/>
          <p:nvPr/>
        </p:nvSpPr>
        <p:spPr>
          <a:xfrm>
            <a:off x="5595401" y="4063327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5427F4-6AC4-493F-B9F1-1ED5D7E16E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2" b="5054"/>
          <a:stretch/>
        </p:blipFill>
        <p:spPr>
          <a:xfrm>
            <a:off x="1998784" y="257908"/>
            <a:ext cx="8194431" cy="473862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1D2A43-731C-42FC-9A10-B3A29C828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55202" y="4733132"/>
            <a:ext cx="12192000" cy="1408176"/>
          </a:xfrm>
          <a:prstGeom prst="rect">
            <a:avLst/>
          </a:prstGeom>
        </p:spPr>
      </p:pic>
      <p:sp>
        <p:nvSpPr>
          <p:cNvPr id="5" name="Трапеция 4">
            <a:extLst>
              <a:ext uri="{FF2B5EF4-FFF2-40B4-BE49-F238E27FC236}">
                <a16:creationId xmlns:a16="http://schemas.microsoft.com/office/drawing/2014/main" id="{DB5EACC3-4A07-4AC7-A0C5-05F72E1A19A0}"/>
              </a:ext>
            </a:extLst>
          </p:cNvPr>
          <p:cNvSpPr/>
          <p:nvPr/>
        </p:nvSpPr>
        <p:spPr>
          <a:xfrm flipV="1">
            <a:off x="5243221" y="5088536"/>
            <a:ext cx="1375786" cy="1408178"/>
          </a:xfrm>
          <a:custGeom>
            <a:avLst/>
            <a:gdLst>
              <a:gd name="connsiteX0" fmla="*/ 0 w 3265714"/>
              <a:gd name="connsiteY0" fmla="*/ 2699656 h 2699656"/>
              <a:gd name="connsiteX1" fmla="*/ 1330714 w 3265714"/>
              <a:gd name="connsiteY1" fmla="*/ 0 h 2699656"/>
              <a:gd name="connsiteX2" fmla="*/ 1935000 w 3265714"/>
              <a:gd name="connsiteY2" fmla="*/ 0 h 2699656"/>
              <a:gd name="connsiteX3" fmla="*/ 3265714 w 3265714"/>
              <a:gd name="connsiteY3" fmla="*/ 2699656 h 2699656"/>
              <a:gd name="connsiteX4" fmla="*/ 0 w 3265714"/>
              <a:gd name="connsiteY4" fmla="*/ 2699656 h 2699656"/>
              <a:gd name="connsiteX0" fmla="*/ 0 w 3265714"/>
              <a:gd name="connsiteY0" fmla="*/ 2699656 h 2700449"/>
              <a:gd name="connsiteX1" fmla="*/ 1330714 w 3265714"/>
              <a:gd name="connsiteY1" fmla="*/ 0 h 2700449"/>
              <a:gd name="connsiteX2" fmla="*/ 1935000 w 3265714"/>
              <a:gd name="connsiteY2" fmla="*/ 0 h 2700449"/>
              <a:gd name="connsiteX3" fmla="*/ 3265714 w 3265714"/>
              <a:gd name="connsiteY3" fmla="*/ 2699656 h 2700449"/>
              <a:gd name="connsiteX4" fmla="*/ 1216821 w 3265714"/>
              <a:gd name="connsiteY4" fmla="*/ 2700449 h 2700449"/>
              <a:gd name="connsiteX5" fmla="*/ 0 w 3265714"/>
              <a:gd name="connsiteY5" fmla="*/ 2699656 h 2700449"/>
              <a:gd name="connsiteX0" fmla="*/ 0 w 3265714"/>
              <a:gd name="connsiteY0" fmla="*/ 2699656 h 2700449"/>
              <a:gd name="connsiteX1" fmla="*/ 1330714 w 3265714"/>
              <a:gd name="connsiteY1" fmla="*/ 0 h 2700449"/>
              <a:gd name="connsiteX2" fmla="*/ 1935000 w 3265714"/>
              <a:gd name="connsiteY2" fmla="*/ 0 h 2700449"/>
              <a:gd name="connsiteX3" fmla="*/ 3265714 w 3265714"/>
              <a:gd name="connsiteY3" fmla="*/ 2699656 h 2700449"/>
              <a:gd name="connsiteX4" fmla="*/ 2300779 w 3265714"/>
              <a:gd name="connsiteY4" fmla="*/ 2700448 h 2700449"/>
              <a:gd name="connsiteX5" fmla="*/ 1216821 w 3265714"/>
              <a:gd name="connsiteY5" fmla="*/ 2700449 h 2700449"/>
              <a:gd name="connsiteX6" fmla="*/ 0 w 3265714"/>
              <a:gd name="connsiteY6" fmla="*/ 2699656 h 2700449"/>
              <a:gd name="connsiteX0" fmla="*/ 0 w 3265714"/>
              <a:gd name="connsiteY0" fmla="*/ 2699656 h 2797339"/>
              <a:gd name="connsiteX1" fmla="*/ 1330714 w 3265714"/>
              <a:gd name="connsiteY1" fmla="*/ 0 h 2797339"/>
              <a:gd name="connsiteX2" fmla="*/ 1935000 w 3265714"/>
              <a:gd name="connsiteY2" fmla="*/ 0 h 2797339"/>
              <a:gd name="connsiteX3" fmla="*/ 3265714 w 3265714"/>
              <a:gd name="connsiteY3" fmla="*/ 2699656 h 2797339"/>
              <a:gd name="connsiteX4" fmla="*/ 2300779 w 3265714"/>
              <a:gd name="connsiteY4" fmla="*/ 2700448 h 2797339"/>
              <a:gd name="connsiteX5" fmla="*/ 1331878 w 3265714"/>
              <a:gd name="connsiteY5" fmla="*/ 2797339 h 2797339"/>
              <a:gd name="connsiteX6" fmla="*/ 0 w 3265714"/>
              <a:gd name="connsiteY6" fmla="*/ 2699656 h 2797339"/>
              <a:gd name="connsiteX0" fmla="*/ 0 w 3265714"/>
              <a:gd name="connsiteY0" fmla="*/ 2699656 h 2815505"/>
              <a:gd name="connsiteX1" fmla="*/ 1330714 w 3265714"/>
              <a:gd name="connsiteY1" fmla="*/ 0 h 2815505"/>
              <a:gd name="connsiteX2" fmla="*/ 1935000 w 3265714"/>
              <a:gd name="connsiteY2" fmla="*/ 0 h 2815505"/>
              <a:gd name="connsiteX3" fmla="*/ 3265714 w 3265714"/>
              <a:gd name="connsiteY3" fmla="*/ 2699656 h 2815505"/>
              <a:gd name="connsiteX4" fmla="*/ 2282612 w 3265714"/>
              <a:gd name="connsiteY4" fmla="*/ 2815505 h 2815505"/>
              <a:gd name="connsiteX5" fmla="*/ 1331878 w 3265714"/>
              <a:gd name="connsiteY5" fmla="*/ 2797339 h 2815505"/>
              <a:gd name="connsiteX6" fmla="*/ 0 w 3265714"/>
              <a:gd name="connsiteY6" fmla="*/ 2699656 h 2815505"/>
              <a:gd name="connsiteX0" fmla="*/ 0 w 3265714"/>
              <a:gd name="connsiteY0" fmla="*/ 2699656 h 2833673"/>
              <a:gd name="connsiteX1" fmla="*/ 1330714 w 3265714"/>
              <a:gd name="connsiteY1" fmla="*/ 0 h 2833673"/>
              <a:gd name="connsiteX2" fmla="*/ 1935000 w 3265714"/>
              <a:gd name="connsiteY2" fmla="*/ 0 h 2833673"/>
              <a:gd name="connsiteX3" fmla="*/ 3265714 w 3265714"/>
              <a:gd name="connsiteY3" fmla="*/ 2699656 h 2833673"/>
              <a:gd name="connsiteX4" fmla="*/ 2282612 w 3265714"/>
              <a:gd name="connsiteY4" fmla="*/ 2815505 h 2833673"/>
              <a:gd name="connsiteX5" fmla="*/ 1331878 w 3265714"/>
              <a:gd name="connsiteY5" fmla="*/ 2833673 h 2833673"/>
              <a:gd name="connsiteX6" fmla="*/ 0 w 3265714"/>
              <a:gd name="connsiteY6" fmla="*/ 2699656 h 2833673"/>
              <a:gd name="connsiteX0" fmla="*/ 0 w 3265714"/>
              <a:gd name="connsiteY0" fmla="*/ 2699656 h 2833673"/>
              <a:gd name="connsiteX1" fmla="*/ 1330714 w 3265714"/>
              <a:gd name="connsiteY1" fmla="*/ 0 h 2833673"/>
              <a:gd name="connsiteX2" fmla="*/ 1935000 w 3265714"/>
              <a:gd name="connsiteY2" fmla="*/ 0 h 2833673"/>
              <a:gd name="connsiteX3" fmla="*/ 3265714 w 3265714"/>
              <a:gd name="connsiteY3" fmla="*/ 2699656 h 2833673"/>
              <a:gd name="connsiteX4" fmla="*/ 2282612 w 3265714"/>
              <a:gd name="connsiteY4" fmla="*/ 2815505 h 2833673"/>
              <a:gd name="connsiteX5" fmla="*/ 1331878 w 3265714"/>
              <a:gd name="connsiteY5" fmla="*/ 2833673 h 2833673"/>
              <a:gd name="connsiteX6" fmla="*/ 0 w 3265714"/>
              <a:gd name="connsiteY6" fmla="*/ 2699656 h 2833673"/>
              <a:gd name="connsiteX0" fmla="*/ 0 w 3265714"/>
              <a:gd name="connsiteY0" fmla="*/ 2699656 h 2833673"/>
              <a:gd name="connsiteX1" fmla="*/ 1330714 w 3265714"/>
              <a:gd name="connsiteY1" fmla="*/ 0 h 2833673"/>
              <a:gd name="connsiteX2" fmla="*/ 1935000 w 3265714"/>
              <a:gd name="connsiteY2" fmla="*/ 0 h 2833673"/>
              <a:gd name="connsiteX3" fmla="*/ 3265714 w 3265714"/>
              <a:gd name="connsiteY3" fmla="*/ 2699656 h 2833673"/>
              <a:gd name="connsiteX4" fmla="*/ 2700450 w 3265714"/>
              <a:gd name="connsiteY4" fmla="*/ 2779171 h 2833673"/>
              <a:gd name="connsiteX5" fmla="*/ 2282612 w 3265714"/>
              <a:gd name="connsiteY5" fmla="*/ 2815505 h 2833673"/>
              <a:gd name="connsiteX6" fmla="*/ 1331878 w 3265714"/>
              <a:gd name="connsiteY6" fmla="*/ 2833673 h 2833673"/>
              <a:gd name="connsiteX7" fmla="*/ 0 w 3265714"/>
              <a:gd name="connsiteY7" fmla="*/ 2699656 h 2833673"/>
              <a:gd name="connsiteX0" fmla="*/ 0 w 3265714"/>
              <a:gd name="connsiteY0" fmla="*/ 2699656 h 2833673"/>
              <a:gd name="connsiteX1" fmla="*/ 1330714 w 3265714"/>
              <a:gd name="connsiteY1" fmla="*/ 0 h 2833673"/>
              <a:gd name="connsiteX2" fmla="*/ 1935000 w 3265714"/>
              <a:gd name="connsiteY2" fmla="*/ 0 h 2833673"/>
              <a:gd name="connsiteX3" fmla="*/ 3265714 w 3265714"/>
              <a:gd name="connsiteY3" fmla="*/ 2699656 h 2833673"/>
              <a:gd name="connsiteX4" fmla="*/ 2712562 w 3265714"/>
              <a:gd name="connsiteY4" fmla="*/ 2821561 h 2833673"/>
              <a:gd name="connsiteX5" fmla="*/ 2282612 w 3265714"/>
              <a:gd name="connsiteY5" fmla="*/ 2815505 h 2833673"/>
              <a:gd name="connsiteX6" fmla="*/ 1331878 w 3265714"/>
              <a:gd name="connsiteY6" fmla="*/ 2833673 h 2833673"/>
              <a:gd name="connsiteX7" fmla="*/ 0 w 3265714"/>
              <a:gd name="connsiteY7" fmla="*/ 2699656 h 2833673"/>
              <a:gd name="connsiteX0" fmla="*/ 0 w 3265714"/>
              <a:gd name="connsiteY0" fmla="*/ 2699656 h 2845783"/>
              <a:gd name="connsiteX1" fmla="*/ 1330714 w 3265714"/>
              <a:gd name="connsiteY1" fmla="*/ 0 h 2845783"/>
              <a:gd name="connsiteX2" fmla="*/ 1935000 w 3265714"/>
              <a:gd name="connsiteY2" fmla="*/ 0 h 2845783"/>
              <a:gd name="connsiteX3" fmla="*/ 3265714 w 3265714"/>
              <a:gd name="connsiteY3" fmla="*/ 2699656 h 2845783"/>
              <a:gd name="connsiteX4" fmla="*/ 2712562 w 3265714"/>
              <a:gd name="connsiteY4" fmla="*/ 2821561 h 2845783"/>
              <a:gd name="connsiteX5" fmla="*/ 2270501 w 3265714"/>
              <a:gd name="connsiteY5" fmla="*/ 2845783 h 2845783"/>
              <a:gd name="connsiteX6" fmla="*/ 1331878 w 3265714"/>
              <a:gd name="connsiteY6" fmla="*/ 2833673 h 2845783"/>
              <a:gd name="connsiteX7" fmla="*/ 0 w 3265714"/>
              <a:gd name="connsiteY7" fmla="*/ 2699656 h 2845783"/>
              <a:gd name="connsiteX0" fmla="*/ 0 w 3265714"/>
              <a:gd name="connsiteY0" fmla="*/ 2699656 h 2857896"/>
              <a:gd name="connsiteX1" fmla="*/ 1330714 w 3265714"/>
              <a:gd name="connsiteY1" fmla="*/ 0 h 2857896"/>
              <a:gd name="connsiteX2" fmla="*/ 1935000 w 3265714"/>
              <a:gd name="connsiteY2" fmla="*/ 0 h 2857896"/>
              <a:gd name="connsiteX3" fmla="*/ 3265714 w 3265714"/>
              <a:gd name="connsiteY3" fmla="*/ 2699656 h 2857896"/>
              <a:gd name="connsiteX4" fmla="*/ 2712562 w 3265714"/>
              <a:gd name="connsiteY4" fmla="*/ 2821561 h 2857896"/>
              <a:gd name="connsiteX5" fmla="*/ 2270501 w 3265714"/>
              <a:gd name="connsiteY5" fmla="*/ 2845783 h 2857896"/>
              <a:gd name="connsiteX6" fmla="*/ 1331878 w 3265714"/>
              <a:gd name="connsiteY6" fmla="*/ 2857896 h 2857896"/>
              <a:gd name="connsiteX7" fmla="*/ 0 w 3265714"/>
              <a:gd name="connsiteY7" fmla="*/ 2699656 h 2857896"/>
              <a:gd name="connsiteX0" fmla="*/ 0 w 3265714"/>
              <a:gd name="connsiteY0" fmla="*/ 2699656 h 2882117"/>
              <a:gd name="connsiteX1" fmla="*/ 1330714 w 3265714"/>
              <a:gd name="connsiteY1" fmla="*/ 0 h 2882117"/>
              <a:gd name="connsiteX2" fmla="*/ 1935000 w 3265714"/>
              <a:gd name="connsiteY2" fmla="*/ 0 h 2882117"/>
              <a:gd name="connsiteX3" fmla="*/ 3265714 w 3265714"/>
              <a:gd name="connsiteY3" fmla="*/ 2699656 h 2882117"/>
              <a:gd name="connsiteX4" fmla="*/ 2712562 w 3265714"/>
              <a:gd name="connsiteY4" fmla="*/ 2821561 h 2882117"/>
              <a:gd name="connsiteX5" fmla="*/ 2270501 w 3265714"/>
              <a:gd name="connsiteY5" fmla="*/ 2845783 h 2882117"/>
              <a:gd name="connsiteX6" fmla="*/ 1779995 w 3265714"/>
              <a:gd name="connsiteY6" fmla="*/ 2882117 h 2882117"/>
              <a:gd name="connsiteX7" fmla="*/ 1331878 w 3265714"/>
              <a:gd name="connsiteY7" fmla="*/ 2857896 h 2882117"/>
              <a:gd name="connsiteX8" fmla="*/ 0 w 3265714"/>
              <a:gd name="connsiteY8" fmla="*/ 2699656 h 2882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65714" h="2882117">
                <a:moveTo>
                  <a:pt x="0" y="2699656"/>
                </a:moveTo>
                <a:lnTo>
                  <a:pt x="1330714" y="0"/>
                </a:lnTo>
                <a:lnTo>
                  <a:pt x="1935000" y="0"/>
                </a:lnTo>
                <a:lnTo>
                  <a:pt x="3265714" y="2699656"/>
                </a:lnTo>
                <a:lnTo>
                  <a:pt x="2712562" y="2821561"/>
                </a:lnTo>
                <a:lnTo>
                  <a:pt x="2270501" y="2845783"/>
                </a:lnTo>
                <a:cubicBezTo>
                  <a:pt x="2109017" y="2845783"/>
                  <a:pt x="1941479" y="2882117"/>
                  <a:pt x="1779995" y="2882117"/>
                </a:cubicBezTo>
                <a:lnTo>
                  <a:pt x="1331878" y="2857896"/>
                </a:lnTo>
                <a:cubicBezTo>
                  <a:pt x="869752" y="2855613"/>
                  <a:pt x="443959" y="2744328"/>
                  <a:pt x="0" y="2699656"/>
                </a:cubicBezTo>
                <a:close/>
              </a:path>
            </a:pathLst>
          </a:custGeom>
          <a:gradFill flip="none" rotWithShape="1">
            <a:gsLst>
              <a:gs pos="40000">
                <a:schemeClr val="bg1">
                  <a:alpha val="46000"/>
                </a:schemeClr>
              </a:gs>
              <a:gs pos="100000">
                <a:schemeClr val="bg1">
                  <a:shade val="67500"/>
                  <a:satMod val="115000"/>
                  <a:alpha val="90000"/>
                </a:schemeClr>
              </a:gs>
              <a:gs pos="100000">
                <a:schemeClr val="bg1">
                  <a:lumMod val="100000"/>
                  <a:alpha val="4800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BF9BE2-22AD-4EB9-B186-E529C6EEC7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431" y="5540104"/>
            <a:ext cx="1811367" cy="122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5743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BFBFB"/>
            </a:gs>
            <a:gs pos="50000">
              <a:srgbClr val="FDFDFD">
                <a:alpha val="70000"/>
              </a:srgbClr>
            </a:gs>
            <a:gs pos="100000">
              <a:schemeClr val="bg1">
                <a:shade val="67500"/>
                <a:satMod val="115000"/>
                <a:alpha val="90000"/>
              </a:schemeClr>
            </a:gs>
            <a:gs pos="100000">
              <a:schemeClr val="bg1">
                <a:alpha val="5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EF7C73B-8285-47DC-BEC5-009C9C8BC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752" y="257908"/>
            <a:ext cx="8175602" cy="4738622"/>
          </a:xfrm>
          <a:prstGeom prst="rect">
            <a:avLst/>
          </a:prstGeom>
        </p:spPr>
      </p:pic>
      <p:sp>
        <p:nvSpPr>
          <p:cNvPr id="4" name="Трапеция 3">
            <a:extLst>
              <a:ext uri="{FF2B5EF4-FFF2-40B4-BE49-F238E27FC236}">
                <a16:creationId xmlns:a16="http://schemas.microsoft.com/office/drawing/2014/main" id="{D8EFA43A-936E-4E3D-AE80-BB37C3A89279}"/>
              </a:ext>
            </a:extLst>
          </p:cNvPr>
          <p:cNvSpPr/>
          <p:nvPr/>
        </p:nvSpPr>
        <p:spPr>
          <a:xfrm>
            <a:off x="0" y="6172200"/>
            <a:ext cx="12192000" cy="685800"/>
          </a:xfrm>
          <a:prstGeom prst="trapezoid">
            <a:avLst>
              <a:gd name="adj" fmla="val 706173"/>
            </a:avLst>
          </a:prstGeom>
          <a:solidFill>
            <a:srgbClr val="4E351D"/>
          </a:solidFill>
          <a:ln>
            <a:solidFill>
              <a:srgbClr val="9766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уга 5">
            <a:extLst>
              <a:ext uri="{FF2B5EF4-FFF2-40B4-BE49-F238E27FC236}">
                <a16:creationId xmlns:a16="http://schemas.microsoft.com/office/drawing/2014/main" id="{DE51BBAA-45CE-4C43-AD34-C548385C7C6D}"/>
              </a:ext>
            </a:extLst>
          </p:cNvPr>
          <p:cNvSpPr/>
          <p:nvPr/>
        </p:nvSpPr>
        <p:spPr>
          <a:xfrm>
            <a:off x="5595401" y="4063327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1D2A43-731C-42FC-9A10-B3A29C828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047971" y="4681346"/>
            <a:ext cx="12192000" cy="1408176"/>
          </a:xfrm>
          <a:prstGeom prst="rect">
            <a:avLst/>
          </a:prstGeom>
        </p:spPr>
      </p:pic>
      <p:sp>
        <p:nvSpPr>
          <p:cNvPr id="5" name="Трапеция 4">
            <a:extLst>
              <a:ext uri="{FF2B5EF4-FFF2-40B4-BE49-F238E27FC236}">
                <a16:creationId xmlns:a16="http://schemas.microsoft.com/office/drawing/2014/main" id="{DB5EACC3-4A07-4AC7-A0C5-05F72E1A19A0}"/>
              </a:ext>
            </a:extLst>
          </p:cNvPr>
          <p:cNvSpPr/>
          <p:nvPr/>
        </p:nvSpPr>
        <p:spPr>
          <a:xfrm flipV="1">
            <a:off x="5243221" y="5088536"/>
            <a:ext cx="1375786" cy="1408178"/>
          </a:xfrm>
          <a:custGeom>
            <a:avLst/>
            <a:gdLst>
              <a:gd name="connsiteX0" fmla="*/ 0 w 3265714"/>
              <a:gd name="connsiteY0" fmla="*/ 2699656 h 2699656"/>
              <a:gd name="connsiteX1" fmla="*/ 1330714 w 3265714"/>
              <a:gd name="connsiteY1" fmla="*/ 0 h 2699656"/>
              <a:gd name="connsiteX2" fmla="*/ 1935000 w 3265714"/>
              <a:gd name="connsiteY2" fmla="*/ 0 h 2699656"/>
              <a:gd name="connsiteX3" fmla="*/ 3265714 w 3265714"/>
              <a:gd name="connsiteY3" fmla="*/ 2699656 h 2699656"/>
              <a:gd name="connsiteX4" fmla="*/ 0 w 3265714"/>
              <a:gd name="connsiteY4" fmla="*/ 2699656 h 2699656"/>
              <a:gd name="connsiteX0" fmla="*/ 0 w 3265714"/>
              <a:gd name="connsiteY0" fmla="*/ 2699656 h 2700449"/>
              <a:gd name="connsiteX1" fmla="*/ 1330714 w 3265714"/>
              <a:gd name="connsiteY1" fmla="*/ 0 h 2700449"/>
              <a:gd name="connsiteX2" fmla="*/ 1935000 w 3265714"/>
              <a:gd name="connsiteY2" fmla="*/ 0 h 2700449"/>
              <a:gd name="connsiteX3" fmla="*/ 3265714 w 3265714"/>
              <a:gd name="connsiteY3" fmla="*/ 2699656 h 2700449"/>
              <a:gd name="connsiteX4" fmla="*/ 1216821 w 3265714"/>
              <a:gd name="connsiteY4" fmla="*/ 2700449 h 2700449"/>
              <a:gd name="connsiteX5" fmla="*/ 0 w 3265714"/>
              <a:gd name="connsiteY5" fmla="*/ 2699656 h 2700449"/>
              <a:gd name="connsiteX0" fmla="*/ 0 w 3265714"/>
              <a:gd name="connsiteY0" fmla="*/ 2699656 h 2700449"/>
              <a:gd name="connsiteX1" fmla="*/ 1330714 w 3265714"/>
              <a:gd name="connsiteY1" fmla="*/ 0 h 2700449"/>
              <a:gd name="connsiteX2" fmla="*/ 1935000 w 3265714"/>
              <a:gd name="connsiteY2" fmla="*/ 0 h 2700449"/>
              <a:gd name="connsiteX3" fmla="*/ 3265714 w 3265714"/>
              <a:gd name="connsiteY3" fmla="*/ 2699656 h 2700449"/>
              <a:gd name="connsiteX4" fmla="*/ 2300779 w 3265714"/>
              <a:gd name="connsiteY4" fmla="*/ 2700448 h 2700449"/>
              <a:gd name="connsiteX5" fmla="*/ 1216821 w 3265714"/>
              <a:gd name="connsiteY5" fmla="*/ 2700449 h 2700449"/>
              <a:gd name="connsiteX6" fmla="*/ 0 w 3265714"/>
              <a:gd name="connsiteY6" fmla="*/ 2699656 h 2700449"/>
              <a:gd name="connsiteX0" fmla="*/ 0 w 3265714"/>
              <a:gd name="connsiteY0" fmla="*/ 2699656 h 2797339"/>
              <a:gd name="connsiteX1" fmla="*/ 1330714 w 3265714"/>
              <a:gd name="connsiteY1" fmla="*/ 0 h 2797339"/>
              <a:gd name="connsiteX2" fmla="*/ 1935000 w 3265714"/>
              <a:gd name="connsiteY2" fmla="*/ 0 h 2797339"/>
              <a:gd name="connsiteX3" fmla="*/ 3265714 w 3265714"/>
              <a:gd name="connsiteY3" fmla="*/ 2699656 h 2797339"/>
              <a:gd name="connsiteX4" fmla="*/ 2300779 w 3265714"/>
              <a:gd name="connsiteY4" fmla="*/ 2700448 h 2797339"/>
              <a:gd name="connsiteX5" fmla="*/ 1331878 w 3265714"/>
              <a:gd name="connsiteY5" fmla="*/ 2797339 h 2797339"/>
              <a:gd name="connsiteX6" fmla="*/ 0 w 3265714"/>
              <a:gd name="connsiteY6" fmla="*/ 2699656 h 2797339"/>
              <a:gd name="connsiteX0" fmla="*/ 0 w 3265714"/>
              <a:gd name="connsiteY0" fmla="*/ 2699656 h 2815505"/>
              <a:gd name="connsiteX1" fmla="*/ 1330714 w 3265714"/>
              <a:gd name="connsiteY1" fmla="*/ 0 h 2815505"/>
              <a:gd name="connsiteX2" fmla="*/ 1935000 w 3265714"/>
              <a:gd name="connsiteY2" fmla="*/ 0 h 2815505"/>
              <a:gd name="connsiteX3" fmla="*/ 3265714 w 3265714"/>
              <a:gd name="connsiteY3" fmla="*/ 2699656 h 2815505"/>
              <a:gd name="connsiteX4" fmla="*/ 2282612 w 3265714"/>
              <a:gd name="connsiteY4" fmla="*/ 2815505 h 2815505"/>
              <a:gd name="connsiteX5" fmla="*/ 1331878 w 3265714"/>
              <a:gd name="connsiteY5" fmla="*/ 2797339 h 2815505"/>
              <a:gd name="connsiteX6" fmla="*/ 0 w 3265714"/>
              <a:gd name="connsiteY6" fmla="*/ 2699656 h 2815505"/>
              <a:gd name="connsiteX0" fmla="*/ 0 w 3265714"/>
              <a:gd name="connsiteY0" fmla="*/ 2699656 h 2833673"/>
              <a:gd name="connsiteX1" fmla="*/ 1330714 w 3265714"/>
              <a:gd name="connsiteY1" fmla="*/ 0 h 2833673"/>
              <a:gd name="connsiteX2" fmla="*/ 1935000 w 3265714"/>
              <a:gd name="connsiteY2" fmla="*/ 0 h 2833673"/>
              <a:gd name="connsiteX3" fmla="*/ 3265714 w 3265714"/>
              <a:gd name="connsiteY3" fmla="*/ 2699656 h 2833673"/>
              <a:gd name="connsiteX4" fmla="*/ 2282612 w 3265714"/>
              <a:gd name="connsiteY4" fmla="*/ 2815505 h 2833673"/>
              <a:gd name="connsiteX5" fmla="*/ 1331878 w 3265714"/>
              <a:gd name="connsiteY5" fmla="*/ 2833673 h 2833673"/>
              <a:gd name="connsiteX6" fmla="*/ 0 w 3265714"/>
              <a:gd name="connsiteY6" fmla="*/ 2699656 h 2833673"/>
              <a:gd name="connsiteX0" fmla="*/ 0 w 3265714"/>
              <a:gd name="connsiteY0" fmla="*/ 2699656 h 2833673"/>
              <a:gd name="connsiteX1" fmla="*/ 1330714 w 3265714"/>
              <a:gd name="connsiteY1" fmla="*/ 0 h 2833673"/>
              <a:gd name="connsiteX2" fmla="*/ 1935000 w 3265714"/>
              <a:gd name="connsiteY2" fmla="*/ 0 h 2833673"/>
              <a:gd name="connsiteX3" fmla="*/ 3265714 w 3265714"/>
              <a:gd name="connsiteY3" fmla="*/ 2699656 h 2833673"/>
              <a:gd name="connsiteX4" fmla="*/ 2282612 w 3265714"/>
              <a:gd name="connsiteY4" fmla="*/ 2815505 h 2833673"/>
              <a:gd name="connsiteX5" fmla="*/ 1331878 w 3265714"/>
              <a:gd name="connsiteY5" fmla="*/ 2833673 h 2833673"/>
              <a:gd name="connsiteX6" fmla="*/ 0 w 3265714"/>
              <a:gd name="connsiteY6" fmla="*/ 2699656 h 2833673"/>
              <a:gd name="connsiteX0" fmla="*/ 0 w 3265714"/>
              <a:gd name="connsiteY0" fmla="*/ 2699656 h 2833673"/>
              <a:gd name="connsiteX1" fmla="*/ 1330714 w 3265714"/>
              <a:gd name="connsiteY1" fmla="*/ 0 h 2833673"/>
              <a:gd name="connsiteX2" fmla="*/ 1935000 w 3265714"/>
              <a:gd name="connsiteY2" fmla="*/ 0 h 2833673"/>
              <a:gd name="connsiteX3" fmla="*/ 3265714 w 3265714"/>
              <a:gd name="connsiteY3" fmla="*/ 2699656 h 2833673"/>
              <a:gd name="connsiteX4" fmla="*/ 2700450 w 3265714"/>
              <a:gd name="connsiteY4" fmla="*/ 2779171 h 2833673"/>
              <a:gd name="connsiteX5" fmla="*/ 2282612 w 3265714"/>
              <a:gd name="connsiteY5" fmla="*/ 2815505 h 2833673"/>
              <a:gd name="connsiteX6" fmla="*/ 1331878 w 3265714"/>
              <a:gd name="connsiteY6" fmla="*/ 2833673 h 2833673"/>
              <a:gd name="connsiteX7" fmla="*/ 0 w 3265714"/>
              <a:gd name="connsiteY7" fmla="*/ 2699656 h 2833673"/>
              <a:gd name="connsiteX0" fmla="*/ 0 w 3265714"/>
              <a:gd name="connsiteY0" fmla="*/ 2699656 h 2833673"/>
              <a:gd name="connsiteX1" fmla="*/ 1330714 w 3265714"/>
              <a:gd name="connsiteY1" fmla="*/ 0 h 2833673"/>
              <a:gd name="connsiteX2" fmla="*/ 1935000 w 3265714"/>
              <a:gd name="connsiteY2" fmla="*/ 0 h 2833673"/>
              <a:gd name="connsiteX3" fmla="*/ 3265714 w 3265714"/>
              <a:gd name="connsiteY3" fmla="*/ 2699656 h 2833673"/>
              <a:gd name="connsiteX4" fmla="*/ 2712562 w 3265714"/>
              <a:gd name="connsiteY4" fmla="*/ 2821561 h 2833673"/>
              <a:gd name="connsiteX5" fmla="*/ 2282612 w 3265714"/>
              <a:gd name="connsiteY5" fmla="*/ 2815505 h 2833673"/>
              <a:gd name="connsiteX6" fmla="*/ 1331878 w 3265714"/>
              <a:gd name="connsiteY6" fmla="*/ 2833673 h 2833673"/>
              <a:gd name="connsiteX7" fmla="*/ 0 w 3265714"/>
              <a:gd name="connsiteY7" fmla="*/ 2699656 h 2833673"/>
              <a:gd name="connsiteX0" fmla="*/ 0 w 3265714"/>
              <a:gd name="connsiteY0" fmla="*/ 2699656 h 2845783"/>
              <a:gd name="connsiteX1" fmla="*/ 1330714 w 3265714"/>
              <a:gd name="connsiteY1" fmla="*/ 0 h 2845783"/>
              <a:gd name="connsiteX2" fmla="*/ 1935000 w 3265714"/>
              <a:gd name="connsiteY2" fmla="*/ 0 h 2845783"/>
              <a:gd name="connsiteX3" fmla="*/ 3265714 w 3265714"/>
              <a:gd name="connsiteY3" fmla="*/ 2699656 h 2845783"/>
              <a:gd name="connsiteX4" fmla="*/ 2712562 w 3265714"/>
              <a:gd name="connsiteY4" fmla="*/ 2821561 h 2845783"/>
              <a:gd name="connsiteX5" fmla="*/ 2270501 w 3265714"/>
              <a:gd name="connsiteY5" fmla="*/ 2845783 h 2845783"/>
              <a:gd name="connsiteX6" fmla="*/ 1331878 w 3265714"/>
              <a:gd name="connsiteY6" fmla="*/ 2833673 h 2845783"/>
              <a:gd name="connsiteX7" fmla="*/ 0 w 3265714"/>
              <a:gd name="connsiteY7" fmla="*/ 2699656 h 2845783"/>
              <a:gd name="connsiteX0" fmla="*/ 0 w 3265714"/>
              <a:gd name="connsiteY0" fmla="*/ 2699656 h 2857896"/>
              <a:gd name="connsiteX1" fmla="*/ 1330714 w 3265714"/>
              <a:gd name="connsiteY1" fmla="*/ 0 h 2857896"/>
              <a:gd name="connsiteX2" fmla="*/ 1935000 w 3265714"/>
              <a:gd name="connsiteY2" fmla="*/ 0 h 2857896"/>
              <a:gd name="connsiteX3" fmla="*/ 3265714 w 3265714"/>
              <a:gd name="connsiteY3" fmla="*/ 2699656 h 2857896"/>
              <a:gd name="connsiteX4" fmla="*/ 2712562 w 3265714"/>
              <a:gd name="connsiteY4" fmla="*/ 2821561 h 2857896"/>
              <a:gd name="connsiteX5" fmla="*/ 2270501 w 3265714"/>
              <a:gd name="connsiteY5" fmla="*/ 2845783 h 2857896"/>
              <a:gd name="connsiteX6" fmla="*/ 1331878 w 3265714"/>
              <a:gd name="connsiteY6" fmla="*/ 2857896 h 2857896"/>
              <a:gd name="connsiteX7" fmla="*/ 0 w 3265714"/>
              <a:gd name="connsiteY7" fmla="*/ 2699656 h 2857896"/>
              <a:gd name="connsiteX0" fmla="*/ 0 w 3265714"/>
              <a:gd name="connsiteY0" fmla="*/ 2699656 h 2882117"/>
              <a:gd name="connsiteX1" fmla="*/ 1330714 w 3265714"/>
              <a:gd name="connsiteY1" fmla="*/ 0 h 2882117"/>
              <a:gd name="connsiteX2" fmla="*/ 1935000 w 3265714"/>
              <a:gd name="connsiteY2" fmla="*/ 0 h 2882117"/>
              <a:gd name="connsiteX3" fmla="*/ 3265714 w 3265714"/>
              <a:gd name="connsiteY3" fmla="*/ 2699656 h 2882117"/>
              <a:gd name="connsiteX4" fmla="*/ 2712562 w 3265714"/>
              <a:gd name="connsiteY4" fmla="*/ 2821561 h 2882117"/>
              <a:gd name="connsiteX5" fmla="*/ 2270501 w 3265714"/>
              <a:gd name="connsiteY5" fmla="*/ 2845783 h 2882117"/>
              <a:gd name="connsiteX6" fmla="*/ 1779995 w 3265714"/>
              <a:gd name="connsiteY6" fmla="*/ 2882117 h 2882117"/>
              <a:gd name="connsiteX7" fmla="*/ 1331878 w 3265714"/>
              <a:gd name="connsiteY7" fmla="*/ 2857896 h 2882117"/>
              <a:gd name="connsiteX8" fmla="*/ 0 w 3265714"/>
              <a:gd name="connsiteY8" fmla="*/ 2699656 h 2882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65714" h="2882117">
                <a:moveTo>
                  <a:pt x="0" y="2699656"/>
                </a:moveTo>
                <a:lnTo>
                  <a:pt x="1330714" y="0"/>
                </a:lnTo>
                <a:lnTo>
                  <a:pt x="1935000" y="0"/>
                </a:lnTo>
                <a:lnTo>
                  <a:pt x="3265714" y="2699656"/>
                </a:lnTo>
                <a:lnTo>
                  <a:pt x="2712562" y="2821561"/>
                </a:lnTo>
                <a:lnTo>
                  <a:pt x="2270501" y="2845783"/>
                </a:lnTo>
                <a:cubicBezTo>
                  <a:pt x="2109017" y="2845783"/>
                  <a:pt x="1941479" y="2882117"/>
                  <a:pt x="1779995" y="2882117"/>
                </a:cubicBezTo>
                <a:lnTo>
                  <a:pt x="1331878" y="2857896"/>
                </a:lnTo>
                <a:cubicBezTo>
                  <a:pt x="869752" y="2855613"/>
                  <a:pt x="443959" y="2744328"/>
                  <a:pt x="0" y="2699656"/>
                </a:cubicBezTo>
                <a:close/>
              </a:path>
            </a:pathLst>
          </a:custGeom>
          <a:gradFill flip="none" rotWithShape="1">
            <a:gsLst>
              <a:gs pos="40000">
                <a:schemeClr val="bg1">
                  <a:alpha val="46000"/>
                </a:schemeClr>
              </a:gs>
              <a:gs pos="100000">
                <a:schemeClr val="bg1">
                  <a:shade val="67500"/>
                  <a:satMod val="115000"/>
                  <a:alpha val="90000"/>
                </a:schemeClr>
              </a:gs>
              <a:gs pos="100000">
                <a:schemeClr val="bg1">
                  <a:lumMod val="100000"/>
                  <a:alpha val="4800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B9E489-9DF5-4039-B904-9860E2E9E7F1}"/>
              </a:ext>
            </a:extLst>
          </p:cNvPr>
          <p:cNvSpPr txBox="1"/>
          <p:nvPr/>
        </p:nvSpPr>
        <p:spPr>
          <a:xfrm>
            <a:off x="3864922" y="2086787"/>
            <a:ext cx="46706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ln w="28575">
                  <a:solidFill>
                    <a:srgbClr val="AC0B03"/>
                  </a:solidFill>
                </a:ln>
                <a:solidFill>
                  <a:srgbClr val="FF7D1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До новых </a:t>
            </a:r>
            <a:r>
              <a:rPr lang="ru-RU" sz="4000" b="1" dirty="0" err="1">
                <a:ln w="28575">
                  <a:solidFill>
                    <a:srgbClr val="AC0B03"/>
                  </a:solidFill>
                </a:ln>
                <a:solidFill>
                  <a:srgbClr val="FF7D1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встречь</a:t>
            </a:r>
            <a:r>
              <a:rPr lang="ru-RU" sz="4000" b="1" dirty="0">
                <a:ln w="28575">
                  <a:solidFill>
                    <a:srgbClr val="AC0B03"/>
                  </a:solidFill>
                </a:ln>
                <a:solidFill>
                  <a:srgbClr val="FF7D1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BF9BE2-22AD-4EB9-B186-E529C6EEC7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431" y="5540104"/>
            <a:ext cx="1811367" cy="122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226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BFBFB"/>
            </a:gs>
            <a:gs pos="50000">
              <a:srgbClr val="FDFDFD">
                <a:alpha val="70000"/>
              </a:srgbClr>
            </a:gs>
            <a:gs pos="100000">
              <a:schemeClr val="bg1">
                <a:shade val="67500"/>
                <a:satMod val="115000"/>
                <a:alpha val="90000"/>
              </a:schemeClr>
            </a:gs>
            <a:gs pos="100000">
              <a:schemeClr val="bg1">
                <a:alpha val="5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рапеция 3">
            <a:extLst>
              <a:ext uri="{FF2B5EF4-FFF2-40B4-BE49-F238E27FC236}">
                <a16:creationId xmlns:a16="http://schemas.microsoft.com/office/drawing/2014/main" id="{D8EFA43A-936E-4E3D-AE80-BB37C3A89279}"/>
              </a:ext>
            </a:extLst>
          </p:cNvPr>
          <p:cNvSpPr/>
          <p:nvPr/>
        </p:nvSpPr>
        <p:spPr>
          <a:xfrm>
            <a:off x="0" y="6172200"/>
            <a:ext cx="12192000" cy="685800"/>
          </a:xfrm>
          <a:prstGeom prst="trapezoid">
            <a:avLst>
              <a:gd name="adj" fmla="val 706173"/>
            </a:avLst>
          </a:prstGeom>
          <a:solidFill>
            <a:srgbClr val="4E351D"/>
          </a:solidFill>
          <a:ln>
            <a:solidFill>
              <a:srgbClr val="9766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уга 5">
            <a:extLst>
              <a:ext uri="{FF2B5EF4-FFF2-40B4-BE49-F238E27FC236}">
                <a16:creationId xmlns:a16="http://schemas.microsoft.com/office/drawing/2014/main" id="{DE51BBAA-45CE-4C43-AD34-C548385C7C6D}"/>
              </a:ext>
            </a:extLst>
          </p:cNvPr>
          <p:cNvSpPr/>
          <p:nvPr/>
        </p:nvSpPr>
        <p:spPr>
          <a:xfrm>
            <a:off x="5595401" y="4063327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BF9BE2-22AD-4EB9-B186-E529C6EEC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431" y="5540104"/>
            <a:ext cx="1811367" cy="122589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1D2A43-731C-42FC-9A10-B3A29C828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573078" y="4063327"/>
            <a:ext cx="12192000" cy="14081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4B9E489-9DF5-4039-B904-9860E2E9E7F1}"/>
              </a:ext>
            </a:extLst>
          </p:cNvPr>
          <p:cNvSpPr txBox="1"/>
          <p:nvPr/>
        </p:nvSpPr>
        <p:spPr>
          <a:xfrm>
            <a:off x="3864922" y="2086787"/>
            <a:ext cx="46706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4000" b="1" dirty="0">
              <a:ln w="28575">
                <a:solidFill>
                  <a:srgbClr val="AC0B03"/>
                </a:solidFill>
              </a:ln>
              <a:solidFill>
                <a:srgbClr val="FF7D1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45036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BFBFB"/>
            </a:gs>
            <a:gs pos="50000">
              <a:srgbClr val="FDFDFD">
                <a:alpha val="70000"/>
              </a:srgbClr>
            </a:gs>
            <a:gs pos="100000">
              <a:schemeClr val="bg1">
                <a:shade val="67500"/>
                <a:satMod val="115000"/>
                <a:alpha val="90000"/>
              </a:schemeClr>
            </a:gs>
            <a:gs pos="100000">
              <a:schemeClr val="bg1">
                <a:alpha val="5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рапеция 3">
            <a:extLst>
              <a:ext uri="{FF2B5EF4-FFF2-40B4-BE49-F238E27FC236}">
                <a16:creationId xmlns:a16="http://schemas.microsoft.com/office/drawing/2014/main" id="{D8EFA43A-936E-4E3D-AE80-BB37C3A89279}"/>
              </a:ext>
            </a:extLst>
          </p:cNvPr>
          <p:cNvSpPr/>
          <p:nvPr/>
        </p:nvSpPr>
        <p:spPr>
          <a:xfrm>
            <a:off x="0" y="6172200"/>
            <a:ext cx="12192000" cy="685800"/>
          </a:xfrm>
          <a:prstGeom prst="trapezoid">
            <a:avLst>
              <a:gd name="adj" fmla="val 706173"/>
            </a:avLst>
          </a:prstGeom>
          <a:solidFill>
            <a:srgbClr val="4E351D"/>
          </a:solidFill>
          <a:ln>
            <a:solidFill>
              <a:srgbClr val="9766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уга 5">
            <a:extLst>
              <a:ext uri="{FF2B5EF4-FFF2-40B4-BE49-F238E27FC236}">
                <a16:creationId xmlns:a16="http://schemas.microsoft.com/office/drawing/2014/main" id="{DE51BBAA-45CE-4C43-AD34-C548385C7C6D}"/>
              </a:ext>
            </a:extLst>
          </p:cNvPr>
          <p:cNvSpPr/>
          <p:nvPr/>
        </p:nvSpPr>
        <p:spPr>
          <a:xfrm>
            <a:off x="5595401" y="4063327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967EC33-6282-4D36-A759-EBA9B35F3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695" y="257907"/>
            <a:ext cx="8194610" cy="467224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1D2A43-731C-42FC-9A10-B3A29C828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8579" y="4725722"/>
            <a:ext cx="12192000" cy="1408176"/>
          </a:xfrm>
          <a:prstGeom prst="rect">
            <a:avLst/>
          </a:prstGeom>
        </p:spPr>
      </p:pic>
      <p:sp>
        <p:nvSpPr>
          <p:cNvPr id="5" name="Трапеция 4">
            <a:extLst>
              <a:ext uri="{FF2B5EF4-FFF2-40B4-BE49-F238E27FC236}">
                <a16:creationId xmlns:a16="http://schemas.microsoft.com/office/drawing/2014/main" id="{DB5EACC3-4A07-4AC7-A0C5-05F72E1A19A0}"/>
              </a:ext>
            </a:extLst>
          </p:cNvPr>
          <p:cNvSpPr/>
          <p:nvPr/>
        </p:nvSpPr>
        <p:spPr>
          <a:xfrm flipV="1">
            <a:off x="5243221" y="5088536"/>
            <a:ext cx="1375786" cy="1408178"/>
          </a:xfrm>
          <a:custGeom>
            <a:avLst/>
            <a:gdLst>
              <a:gd name="connsiteX0" fmla="*/ 0 w 3265714"/>
              <a:gd name="connsiteY0" fmla="*/ 2699656 h 2699656"/>
              <a:gd name="connsiteX1" fmla="*/ 1330714 w 3265714"/>
              <a:gd name="connsiteY1" fmla="*/ 0 h 2699656"/>
              <a:gd name="connsiteX2" fmla="*/ 1935000 w 3265714"/>
              <a:gd name="connsiteY2" fmla="*/ 0 h 2699656"/>
              <a:gd name="connsiteX3" fmla="*/ 3265714 w 3265714"/>
              <a:gd name="connsiteY3" fmla="*/ 2699656 h 2699656"/>
              <a:gd name="connsiteX4" fmla="*/ 0 w 3265714"/>
              <a:gd name="connsiteY4" fmla="*/ 2699656 h 2699656"/>
              <a:gd name="connsiteX0" fmla="*/ 0 w 3265714"/>
              <a:gd name="connsiteY0" fmla="*/ 2699656 h 2700449"/>
              <a:gd name="connsiteX1" fmla="*/ 1330714 w 3265714"/>
              <a:gd name="connsiteY1" fmla="*/ 0 h 2700449"/>
              <a:gd name="connsiteX2" fmla="*/ 1935000 w 3265714"/>
              <a:gd name="connsiteY2" fmla="*/ 0 h 2700449"/>
              <a:gd name="connsiteX3" fmla="*/ 3265714 w 3265714"/>
              <a:gd name="connsiteY3" fmla="*/ 2699656 h 2700449"/>
              <a:gd name="connsiteX4" fmla="*/ 1216821 w 3265714"/>
              <a:gd name="connsiteY4" fmla="*/ 2700449 h 2700449"/>
              <a:gd name="connsiteX5" fmla="*/ 0 w 3265714"/>
              <a:gd name="connsiteY5" fmla="*/ 2699656 h 2700449"/>
              <a:gd name="connsiteX0" fmla="*/ 0 w 3265714"/>
              <a:gd name="connsiteY0" fmla="*/ 2699656 h 2700449"/>
              <a:gd name="connsiteX1" fmla="*/ 1330714 w 3265714"/>
              <a:gd name="connsiteY1" fmla="*/ 0 h 2700449"/>
              <a:gd name="connsiteX2" fmla="*/ 1935000 w 3265714"/>
              <a:gd name="connsiteY2" fmla="*/ 0 h 2700449"/>
              <a:gd name="connsiteX3" fmla="*/ 3265714 w 3265714"/>
              <a:gd name="connsiteY3" fmla="*/ 2699656 h 2700449"/>
              <a:gd name="connsiteX4" fmla="*/ 2300779 w 3265714"/>
              <a:gd name="connsiteY4" fmla="*/ 2700448 h 2700449"/>
              <a:gd name="connsiteX5" fmla="*/ 1216821 w 3265714"/>
              <a:gd name="connsiteY5" fmla="*/ 2700449 h 2700449"/>
              <a:gd name="connsiteX6" fmla="*/ 0 w 3265714"/>
              <a:gd name="connsiteY6" fmla="*/ 2699656 h 2700449"/>
              <a:gd name="connsiteX0" fmla="*/ 0 w 3265714"/>
              <a:gd name="connsiteY0" fmla="*/ 2699656 h 2797339"/>
              <a:gd name="connsiteX1" fmla="*/ 1330714 w 3265714"/>
              <a:gd name="connsiteY1" fmla="*/ 0 h 2797339"/>
              <a:gd name="connsiteX2" fmla="*/ 1935000 w 3265714"/>
              <a:gd name="connsiteY2" fmla="*/ 0 h 2797339"/>
              <a:gd name="connsiteX3" fmla="*/ 3265714 w 3265714"/>
              <a:gd name="connsiteY3" fmla="*/ 2699656 h 2797339"/>
              <a:gd name="connsiteX4" fmla="*/ 2300779 w 3265714"/>
              <a:gd name="connsiteY4" fmla="*/ 2700448 h 2797339"/>
              <a:gd name="connsiteX5" fmla="*/ 1331878 w 3265714"/>
              <a:gd name="connsiteY5" fmla="*/ 2797339 h 2797339"/>
              <a:gd name="connsiteX6" fmla="*/ 0 w 3265714"/>
              <a:gd name="connsiteY6" fmla="*/ 2699656 h 2797339"/>
              <a:gd name="connsiteX0" fmla="*/ 0 w 3265714"/>
              <a:gd name="connsiteY0" fmla="*/ 2699656 h 2815505"/>
              <a:gd name="connsiteX1" fmla="*/ 1330714 w 3265714"/>
              <a:gd name="connsiteY1" fmla="*/ 0 h 2815505"/>
              <a:gd name="connsiteX2" fmla="*/ 1935000 w 3265714"/>
              <a:gd name="connsiteY2" fmla="*/ 0 h 2815505"/>
              <a:gd name="connsiteX3" fmla="*/ 3265714 w 3265714"/>
              <a:gd name="connsiteY3" fmla="*/ 2699656 h 2815505"/>
              <a:gd name="connsiteX4" fmla="*/ 2282612 w 3265714"/>
              <a:gd name="connsiteY4" fmla="*/ 2815505 h 2815505"/>
              <a:gd name="connsiteX5" fmla="*/ 1331878 w 3265714"/>
              <a:gd name="connsiteY5" fmla="*/ 2797339 h 2815505"/>
              <a:gd name="connsiteX6" fmla="*/ 0 w 3265714"/>
              <a:gd name="connsiteY6" fmla="*/ 2699656 h 2815505"/>
              <a:gd name="connsiteX0" fmla="*/ 0 w 3265714"/>
              <a:gd name="connsiteY0" fmla="*/ 2699656 h 2833673"/>
              <a:gd name="connsiteX1" fmla="*/ 1330714 w 3265714"/>
              <a:gd name="connsiteY1" fmla="*/ 0 h 2833673"/>
              <a:gd name="connsiteX2" fmla="*/ 1935000 w 3265714"/>
              <a:gd name="connsiteY2" fmla="*/ 0 h 2833673"/>
              <a:gd name="connsiteX3" fmla="*/ 3265714 w 3265714"/>
              <a:gd name="connsiteY3" fmla="*/ 2699656 h 2833673"/>
              <a:gd name="connsiteX4" fmla="*/ 2282612 w 3265714"/>
              <a:gd name="connsiteY4" fmla="*/ 2815505 h 2833673"/>
              <a:gd name="connsiteX5" fmla="*/ 1331878 w 3265714"/>
              <a:gd name="connsiteY5" fmla="*/ 2833673 h 2833673"/>
              <a:gd name="connsiteX6" fmla="*/ 0 w 3265714"/>
              <a:gd name="connsiteY6" fmla="*/ 2699656 h 2833673"/>
              <a:gd name="connsiteX0" fmla="*/ 0 w 3265714"/>
              <a:gd name="connsiteY0" fmla="*/ 2699656 h 2833673"/>
              <a:gd name="connsiteX1" fmla="*/ 1330714 w 3265714"/>
              <a:gd name="connsiteY1" fmla="*/ 0 h 2833673"/>
              <a:gd name="connsiteX2" fmla="*/ 1935000 w 3265714"/>
              <a:gd name="connsiteY2" fmla="*/ 0 h 2833673"/>
              <a:gd name="connsiteX3" fmla="*/ 3265714 w 3265714"/>
              <a:gd name="connsiteY3" fmla="*/ 2699656 h 2833673"/>
              <a:gd name="connsiteX4" fmla="*/ 2282612 w 3265714"/>
              <a:gd name="connsiteY4" fmla="*/ 2815505 h 2833673"/>
              <a:gd name="connsiteX5" fmla="*/ 1331878 w 3265714"/>
              <a:gd name="connsiteY5" fmla="*/ 2833673 h 2833673"/>
              <a:gd name="connsiteX6" fmla="*/ 0 w 3265714"/>
              <a:gd name="connsiteY6" fmla="*/ 2699656 h 2833673"/>
              <a:gd name="connsiteX0" fmla="*/ 0 w 3265714"/>
              <a:gd name="connsiteY0" fmla="*/ 2699656 h 2833673"/>
              <a:gd name="connsiteX1" fmla="*/ 1330714 w 3265714"/>
              <a:gd name="connsiteY1" fmla="*/ 0 h 2833673"/>
              <a:gd name="connsiteX2" fmla="*/ 1935000 w 3265714"/>
              <a:gd name="connsiteY2" fmla="*/ 0 h 2833673"/>
              <a:gd name="connsiteX3" fmla="*/ 3265714 w 3265714"/>
              <a:gd name="connsiteY3" fmla="*/ 2699656 h 2833673"/>
              <a:gd name="connsiteX4" fmla="*/ 2700450 w 3265714"/>
              <a:gd name="connsiteY4" fmla="*/ 2779171 h 2833673"/>
              <a:gd name="connsiteX5" fmla="*/ 2282612 w 3265714"/>
              <a:gd name="connsiteY5" fmla="*/ 2815505 h 2833673"/>
              <a:gd name="connsiteX6" fmla="*/ 1331878 w 3265714"/>
              <a:gd name="connsiteY6" fmla="*/ 2833673 h 2833673"/>
              <a:gd name="connsiteX7" fmla="*/ 0 w 3265714"/>
              <a:gd name="connsiteY7" fmla="*/ 2699656 h 2833673"/>
              <a:gd name="connsiteX0" fmla="*/ 0 w 3265714"/>
              <a:gd name="connsiteY0" fmla="*/ 2699656 h 2833673"/>
              <a:gd name="connsiteX1" fmla="*/ 1330714 w 3265714"/>
              <a:gd name="connsiteY1" fmla="*/ 0 h 2833673"/>
              <a:gd name="connsiteX2" fmla="*/ 1935000 w 3265714"/>
              <a:gd name="connsiteY2" fmla="*/ 0 h 2833673"/>
              <a:gd name="connsiteX3" fmla="*/ 3265714 w 3265714"/>
              <a:gd name="connsiteY3" fmla="*/ 2699656 h 2833673"/>
              <a:gd name="connsiteX4" fmla="*/ 2712562 w 3265714"/>
              <a:gd name="connsiteY4" fmla="*/ 2821561 h 2833673"/>
              <a:gd name="connsiteX5" fmla="*/ 2282612 w 3265714"/>
              <a:gd name="connsiteY5" fmla="*/ 2815505 h 2833673"/>
              <a:gd name="connsiteX6" fmla="*/ 1331878 w 3265714"/>
              <a:gd name="connsiteY6" fmla="*/ 2833673 h 2833673"/>
              <a:gd name="connsiteX7" fmla="*/ 0 w 3265714"/>
              <a:gd name="connsiteY7" fmla="*/ 2699656 h 2833673"/>
              <a:gd name="connsiteX0" fmla="*/ 0 w 3265714"/>
              <a:gd name="connsiteY0" fmla="*/ 2699656 h 2845783"/>
              <a:gd name="connsiteX1" fmla="*/ 1330714 w 3265714"/>
              <a:gd name="connsiteY1" fmla="*/ 0 h 2845783"/>
              <a:gd name="connsiteX2" fmla="*/ 1935000 w 3265714"/>
              <a:gd name="connsiteY2" fmla="*/ 0 h 2845783"/>
              <a:gd name="connsiteX3" fmla="*/ 3265714 w 3265714"/>
              <a:gd name="connsiteY3" fmla="*/ 2699656 h 2845783"/>
              <a:gd name="connsiteX4" fmla="*/ 2712562 w 3265714"/>
              <a:gd name="connsiteY4" fmla="*/ 2821561 h 2845783"/>
              <a:gd name="connsiteX5" fmla="*/ 2270501 w 3265714"/>
              <a:gd name="connsiteY5" fmla="*/ 2845783 h 2845783"/>
              <a:gd name="connsiteX6" fmla="*/ 1331878 w 3265714"/>
              <a:gd name="connsiteY6" fmla="*/ 2833673 h 2845783"/>
              <a:gd name="connsiteX7" fmla="*/ 0 w 3265714"/>
              <a:gd name="connsiteY7" fmla="*/ 2699656 h 2845783"/>
              <a:gd name="connsiteX0" fmla="*/ 0 w 3265714"/>
              <a:gd name="connsiteY0" fmla="*/ 2699656 h 2857896"/>
              <a:gd name="connsiteX1" fmla="*/ 1330714 w 3265714"/>
              <a:gd name="connsiteY1" fmla="*/ 0 h 2857896"/>
              <a:gd name="connsiteX2" fmla="*/ 1935000 w 3265714"/>
              <a:gd name="connsiteY2" fmla="*/ 0 h 2857896"/>
              <a:gd name="connsiteX3" fmla="*/ 3265714 w 3265714"/>
              <a:gd name="connsiteY3" fmla="*/ 2699656 h 2857896"/>
              <a:gd name="connsiteX4" fmla="*/ 2712562 w 3265714"/>
              <a:gd name="connsiteY4" fmla="*/ 2821561 h 2857896"/>
              <a:gd name="connsiteX5" fmla="*/ 2270501 w 3265714"/>
              <a:gd name="connsiteY5" fmla="*/ 2845783 h 2857896"/>
              <a:gd name="connsiteX6" fmla="*/ 1331878 w 3265714"/>
              <a:gd name="connsiteY6" fmla="*/ 2857896 h 2857896"/>
              <a:gd name="connsiteX7" fmla="*/ 0 w 3265714"/>
              <a:gd name="connsiteY7" fmla="*/ 2699656 h 2857896"/>
              <a:gd name="connsiteX0" fmla="*/ 0 w 3265714"/>
              <a:gd name="connsiteY0" fmla="*/ 2699656 h 2882117"/>
              <a:gd name="connsiteX1" fmla="*/ 1330714 w 3265714"/>
              <a:gd name="connsiteY1" fmla="*/ 0 h 2882117"/>
              <a:gd name="connsiteX2" fmla="*/ 1935000 w 3265714"/>
              <a:gd name="connsiteY2" fmla="*/ 0 h 2882117"/>
              <a:gd name="connsiteX3" fmla="*/ 3265714 w 3265714"/>
              <a:gd name="connsiteY3" fmla="*/ 2699656 h 2882117"/>
              <a:gd name="connsiteX4" fmla="*/ 2712562 w 3265714"/>
              <a:gd name="connsiteY4" fmla="*/ 2821561 h 2882117"/>
              <a:gd name="connsiteX5" fmla="*/ 2270501 w 3265714"/>
              <a:gd name="connsiteY5" fmla="*/ 2845783 h 2882117"/>
              <a:gd name="connsiteX6" fmla="*/ 1779995 w 3265714"/>
              <a:gd name="connsiteY6" fmla="*/ 2882117 h 2882117"/>
              <a:gd name="connsiteX7" fmla="*/ 1331878 w 3265714"/>
              <a:gd name="connsiteY7" fmla="*/ 2857896 h 2882117"/>
              <a:gd name="connsiteX8" fmla="*/ 0 w 3265714"/>
              <a:gd name="connsiteY8" fmla="*/ 2699656 h 2882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65714" h="2882117">
                <a:moveTo>
                  <a:pt x="0" y="2699656"/>
                </a:moveTo>
                <a:lnTo>
                  <a:pt x="1330714" y="0"/>
                </a:lnTo>
                <a:lnTo>
                  <a:pt x="1935000" y="0"/>
                </a:lnTo>
                <a:lnTo>
                  <a:pt x="3265714" y="2699656"/>
                </a:lnTo>
                <a:lnTo>
                  <a:pt x="2712562" y="2821561"/>
                </a:lnTo>
                <a:lnTo>
                  <a:pt x="2270501" y="2845783"/>
                </a:lnTo>
                <a:cubicBezTo>
                  <a:pt x="2109017" y="2845783"/>
                  <a:pt x="1941479" y="2882117"/>
                  <a:pt x="1779995" y="2882117"/>
                </a:cubicBezTo>
                <a:lnTo>
                  <a:pt x="1331878" y="2857896"/>
                </a:lnTo>
                <a:cubicBezTo>
                  <a:pt x="869752" y="2855613"/>
                  <a:pt x="443959" y="2744328"/>
                  <a:pt x="0" y="2699656"/>
                </a:cubicBezTo>
                <a:close/>
              </a:path>
            </a:pathLst>
          </a:custGeom>
          <a:gradFill flip="none" rotWithShape="1">
            <a:gsLst>
              <a:gs pos="40000">
                <a:schemeClr val="bg1">
                  <a:alpha val="46000"/>
                </a:schemeClr>
              </a:gs>
              <a:gs pos="100000">
                <a:schemeClr val="bg1">
                  <a:shade val="67500"/>
                  <a:satMod val="115000"/>
                  <a:alpha val="90000"/>
                </a:schemeClr>
              </a:gs>
              <a:gs pos="100000">
                <a:schemeClr val="bg1">
                  <a:lumMod val="100000"/>
                  <a:alpha val="4800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BF9BE2-22AD-4EB9-B186-E529C6EEC7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431" y="5540104"/>
            <a:ext cx="1811367" cy="122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23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BFBFB"/>
            </a:gs>
            <a:gs pos="50000">
              <a:srgbClr val="FDFDFD">
                <a:alpha val="70000"/>
              </a:srgbClr>
            </a:gs>
            <a:gs pos="100000">
              <a:schemeClr val="bg1">
                <a:shade val="67500"/>
                <a:satMod val="115000"/>
                <a:alpha val="90000"/>
              </a:schemeClr>
            </a:gs>
            <a:gs pos="100000">
              <a:schemeClr val="bg1">
                <a:alpha val="5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рапеция 3">
            <a:extLst>
              <a:ext uri="{FF2B5EF4-FFF2-40B4-BE49-F238E27FC236}">
                <a16:creationId xmlns:a16="http://schemas.microsoft.com/office/drawing/2014/main" id="{D8EFA43A-936E-4E3D-AE80-BB37C3A89279}"/>
              </a:ext>
            </a:extLst>
          </p:cNvPr>
          <p:cNvSpPr/>
          <p:nvPr/>
        </p:nvSpPr>
        <p:spPr>
          <a:xfrm>
            <a:off x="0" y="6172200"/>
            <a:ext cx="12192000" cy="685800"/>
          </a:xfrm>
          <a:prstGeom prst="trapezoid">
            <a:avLst>
              <a:gd name="adj" fmla="val 706173"/>
            </a:avLst>
          </a:prstGeom>
          <a:solidFill>
            <a:srgbClr val="4E351D"/>
          </a:solidFill>
          <a:ln>
            <a:solidFill>
              <a:srgbClr val="9766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уга 5">
            <a:extLst>
              <a:ext uri="{FF2B5EF4-FFF2-40B4-BE49-F238E27FC236}">
                <a16:creationId xmlns:a16="http://schemas.microsoft.com/office/drawing/2014/main" id="{DE51BBAA-45CE-4C43-AD34-C548385C7C6D}"/>
              </a:ext>
            </a:extLst>
          </p:cNvPr>
          <p:cNvSpPr/>
          <p:nvPr/>
        </p:nvSpPr>
        <p:spPr>
          <a:xfrm>
            <a:off x="5595401" y="4063327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333B54-3099-4838-9D9A-EC8A8123CA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784" y="269493"/>
            <a:ext cx="8194432" cy="464019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1D2A43-731C-42FC-9A10-B3A29C828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5225" y="4730844"/>
            <a:ext cx="12192000" cy="1408176"/>
          </a:xfrm>
          <a:prstGeom prst="rect">
            <a:avLst/>
          </a:prstGeom>
        </p:spPr>
      </p:pic>
      <p:sp>
        <p:nvSpPr>
          <p:cNvPr id="5" name="Трапеция 4">
            <a:extLst>
              <a:ext uri="{FF2B5EF4-FFF2-40B4-BE49-F238E27FC236}">
                <a16:creationId xmlns:a16="http://schemas.microsoft.com/office/drawing/2014/main" id="{DB5EACC3-4A07-4AC7-A0C5-05F72E1A19A0}"/>
              </a:ext>
            </a:extLst>
          </p:cNvPr>
          <p:cNvSpPr/>
          <p:nvPr/>
        </p:nvSpPr>
        <p:spPr>
          <a:xfrm flipV="1">
            <a:off x="5243221" y="5088536"/>
            <a:ext cx="1375786" cy="1408178"/>
          </a:xfrm>
          <a:custGeom>
            <a:avLst/>
            <a:gdLst>
              <a:gd name="connsiteX0" fmla="*/ 0 w 3265714"/>
              <a:gd name="connsiteY0" fmla="*/ 2699656 h 2699656"/>
              <a:gd name="connsiteX1" fmla="*/ 1330714 w 3265714"/>
              <a:gd name="connsiteY1" fmla="*/ 0 h 2699656"/>
              <a:gd name="connsiteX2" fmla="*/ 1935000 w 3265714"/>
              <a:gd name="connsiteY2" fmla="*/ 0 h 2699656"/>
              <a:gd name="connsiteX3" fmla="*/ 3265714 w 3265714"/>
              <a:gd name="connsiteY3" fmla="*/ 2699656 h 2699656"/>
              <a:gd name="connsiteX4" fmla="*/ 0 w 3265714"/>
              <a:gd name="connsiteY4" fmla="*/ 2699656 h 2699656"/>
              <a:gd name="connsiteX0" fmla="*/ 0 w 3265714"/>
              <a:gd name="connsiteY0" fmla="*/ 2699656 h 2700449"/>
              <a:gd name="connsiteX1" fmla="*/ 1330714 w 3265714"/>
              <a:gd name="connsiteY1" fmla="*/ 0 h 2700449"/>
              <a:gd name="connsiteX2" fmla="*/ 1935000 w 3265714"/>
              <a:gd name="connsiteY2" fmla="*/ 0 h 2700449"/>
              <a:gd name="connsiteX3" fmla="*/ 3265714 w 3265714"/>
              <a:gd name="connsiteY3" fmla="*/ 2699656 h 2700449"/>
              <a:gd name="connsiteX4" fmla="*/ 1216821 w 3265714"/>
              <a:gd name="connsiteY4" fmla="*/ 2700449 h 2700449"/>
              <a:gd name="connsiteX5" fmla="*/ 0 w 3265714"/>
              <a:gd name="connsiteY5" fmla="*/ 2699656 h 2700449"/>
              <a:gd name="connsiteX0" fmla="*/ 0 w 3265714"/>
              <a:gd name="connsiteY0" fmla="*/ 2699656 h 2700449"/>
              <a:gd name="connsiteX1" fmla="*/ 1330714 w 3265714"/>
              <a:gd name="connsiteY1" fmla="*/ 0 h 2700449"/>
              <a:gd name="connsiteX2" fmla="*/ 1935000 w 3265714"/>
              <a:gd name="connsiteY2" fmla="*/ 0 h 2700449"/>
              <a:gd name="connsiteX3" fmla="*/ 3265714 w 3265714"/>
              <a:gd name="connsiteY3" fmla="*/ 2699656 h 2700449"/>
              <a:gd name="connsiteX4" fmla="*/ 2300779 w 3265714"/>
              <a:gd name="connsiteY4" fmla="*/ 2700448 h 2700449"/>
              <a:gd name="connsiteX5" fmla="*/ 1216821 w 3265714"/>
              <a:gd name="connsiteY5" fmla="*/ 2700449 h 2700449"/>
              <a:gd name="connsiteX6" fmla="*/ 0 w 3265714"/>
              <a:gd name="connsiteY6" fmla="*/ 2699656 h 2700449"/>
              <a:gd name="connsiteX0" fmla="*/ 0 w 3265714"/>
              <a:gd name="connsiteY0" fmla="*/ 2699656 h 2797339"/>
              <a:gd name="connsiteX1" fmla="*/ 1330714 w 3265714"/>
              <a:gd name="connsiteY1" fmla="*/ 0 h 2797339"/>
              <a:gd name="connsiteX2" fmla="*/ 1935000 w 3265714"/>
              <a:gd name="connsiteY2" fmla="*/ 0 h 2797339"/>
              <a:gd name="connsiteX3" fmla="*/ 3265714 w 3265714"/>
              <a:gd name="connsiteY3" fmla="*/ 2699656 h 2797339"/>
              <a:gd name="connsiteX4" fmla="*/ 2300779 w 3265714"/>
              <a:gd name="connsiteY4" fmla="*/ 2700448 h 2797339"/>
              <a:gd name="connsiteX5" fmla="*/ 1331878 w 3265714"/>
              <a:gd name="connsiteY5" fmla="*/ 2797339 h 2797339"/>
              <a:gd name="connsiteX6" fmla="*/ 0 w 3265714"/>
              <a:gd name="connsiteY6" fmla="*/ 2699656 h 2797339"/>
              <a:gd name="connsiteX0" fmla="*/ 0 w 3265714"/>
              <a:gd name="connsiteY0" fmla="*/ 2699656 h 2815505"/>
              <a:gd name="connsiteX1" fmla="*/ 1330714 w 3265714"/>
              <a:gd name="connsiteY1" fmla="*/ 0 h 2815505"/>
              <a:gd name="connsiteX2" fmla="*/ 1935000 w 3265714"/>
              <a:gd name="connsiteY2" fmla="*/ 0 h 2815505"/>
              <a:gd name="connsiteX3" fmla="*/ 3265714 w 3265714"/>
              <a:gd name="connsiteY3" fmla="*/ 2699656 h 2815505"/>
              <a:gd name="connsiteX4" fmla="*/ 2282612 w 3265714"/>
              <a:gd name="connsiteY4" fmla="*/ 2815505 h 2815505"/>
              <a:gd name="connsiteX5" fmla="*/ 1331878 w 3265714"/>
              <a:gd name="connsiteY5" fmla="*/ 2797339 h 2815505"/>
              <a:gd name="connsiteX6" fmla="*/ 0 w 3265714"/>
              <a:gd name="connsiteY6" fmla="*/ 2699656 h 2815505"/>
              <a:gd name="connsiteX0" fmla="*/ 0 w 3265714"/>
              <a:gd name="connsiteY0" fmla="*/ 2699656 h 2833673"/>
              <a:gd name="connsiteX1" fmla="*/ 1330714 w 3265714"/>
              <a:gd name="connsiteY1" fmla="*/ 0 h 2833673"/>
              <a:gd name="connsiteX2" fmla="*/ 1935000 w 3265714"/>
              <a:gd name="connsiteY2" fmla="*/ 0 h 2833673"/>
              <a:gd name="connsiteX3" fmla="*/ 3265714 w 3265714"/>
              <a:gd name="connsiteY3" fmla="*/ 2699656 h 2833673"/>
              <a:gd name="connsiteX4" fmla="*/ 2282612 w 3265714"/>
              <a:gd name="connsiteY4" fmla="*/ 2815505 h 2833673"/>
              <a:gd name="connsiteX5" fmla="*/ 1331878 w 3265714"/>
              <a:gd name="connsiteY5" fmla="*/ 2833673 h 2833673"/>
              <a:gd name="connsiteX6" fmla="*/ 0 w 3265714"/>
              <a:gd name="connsiteY6" fmla="*/ 2699656 h 2833673"/>
              <a:gd name="connsiteX0" fmla="*/ 0 w 3265714"/>
              <a:gd name="connsiteY0" fmla="*/ 2699656 h 2833673"/>
              <a:gd name="connsiteX1" fmla="*/ 1330714 w 3265714"/>
              <a:gd name="connsiteY1" fmla="*/ 0 h 2833673"/>
              <a:gd name="connsiteX2" fmla="*/ 1935000 w 3265714"/>
              <a:gd name="connsiteY2" fmla="*/ 0 h 2833673"/>
              <a:gd name="connsiteX3" fmla="*/ 3265714 w 3265714"/>
              <a:gd name="connsiteY3" fmla="*/ 2699656 h 2833673"/>
              <a:gd name="connsiteX4" fmla="*/ 2282612 w 3265714"/>
              <a:gd name="connsiteY4" fmla="*/ 2815505 h 2833673"/>
              <a:gd name="connsiteX5" fmla="*/ 1331878 w 3265714"/>
              <a:gd name="connsiteY5" fmla="*/ 2833673 h 2833673"/>
              <a:gd name="connsiteX6" fmla="*/ 0 w 3265714"/>
              <a:gd name="connsiteY6" fmla="*/ 2699656 h 2833673"/>
              <a:gd name="connsiteX0" fmla="*/ 0 w 3265714"/>
              <a:gd name="connsiteY0" fmla="*/ 2699656 h 2833673"/>
              <a:gd name="connsiteX1" fmla="*/ 1330714 w 3265714"/>
              <a:gd name="connsiteY1" fmla="*/ 0 h 2833673"/>
              <a:gd name="connsiteX2" fmla="*/ 1935000 w 3265714"/>
              <a:gd name="connsiteY2" fmla="*/ 0 h 2833673"/>
              <a:gd name="connsiteX3" fmla="*/ 3265714 w 3265714"/>
              <a:gd name="connsiteY3" fmla="*/ 2699656 h 2833673"/>
              <a:gd name="connsiteX4" fmla="*/ 2700450 w 3265714"/>
              <a:gd name="connsiteY4" fmla="*/ 2779171 h 2833673"/>
              <a:gd name="connsiteX5" fmla="*/ 2282612 w 3265714"/>
              <a:gd name="connsiteY5" fmla="*/ 2815505 h 2833673"/>
              <a:gd name="connsiteX6" fmla="*/ 1331878 w 3265714"/>
              <a:gd name="connsiteY6" fmla="*/ 2833673 h 2833673"/>
              <a:gd name="connsiteX7" fmla="*/ 0 w 3265714"/>
              <a:gd name="connsiteY7" fmla="*/ 2699656 h 2833673"/>
              <a:gd name="connsiteX0" fmla="*/ 0 w 3265714"/>
              <a:gd name="connsiteY0" fmla="*/ 2699656 h 2833673"/>
              <a:gd name="connsiteX1" fmla="*/ 1330714 w 3265714"/>
              <a:gd name="connsiteY1" fmla="*/ 0 h 2833673"/>
              <a:gd name="connsiteX2" fmla="*/ 1935000 w 3265714"/>
              <a:gd name="connsiteY2" fmla="*/ 0 h 2833673"/>
              <a:gd name="connsiteX3" fmla="*/ 3265714 w 3265714"/>
              <a:gd name="connsiteY3" fmla="*/ 2699656 h 2833673"/>
              <a:gd name="connsiteX4" fmla="*/ 2712562 w 3265714"/>
              <a:gd name="connsiteY4" fmla="*/ 2821561 h 2833673"/>
              <a:gd name="connsiteX5" fmla="*/ 2282612 w 3265714"/>
              <a:gd name="connsiteY5" fmla="*/ 2815505 h 2833673"/>
              <a:gd name="connsiteX6" fmla="*/ 1331878 w 3265714"/>
              <a:gd name="connsiteY6" fmla="*/ 2833673 h 2833673"/>
              <a:gd name="connsiteX7" fmla="*/ 0 w 3265714"/>
              <a:gd name="connsiteY7" fmla="*/ 2699656 h 2833673"/>
              <a:gd name="connsiteX0" fmla="*/ 0 w 3265714"/>
              <a:gd name="connsiteY0" fmla="*/ 2699656 h 2845783"/>
              <a:gd name="connsiteX1" fmla="*/ 1330714 w 3265714"/>
              <a:gd name="connsiteY1" fmla="*/ 0 h 2845783"/>
              <a:gd name="connsiteX2" fmla="*/ 1935000 w 3265714"/>
              <a:gd name="connsiteY2" fmla="*/ 0 h 2845783"/>
              <a:gd name="connsiteX3" fmla="*/ 3265714 w 3265714"/>
              <a:gd name="connsiteY3" fmla="*/ 2699656 h 2845783"/>
              <a:gd name="connsiteX4" fmla="*/ 2712562 w 3265714"/>
              <a:gd name="connsiteY4" fmla="*/ 2821561 h 2845783"/>
              <a:gd name="connsiteX5" fmla="*/ 2270501 w 3265714"/>
              <a:gd name="connsiteY5" fmla="*/ 2845783 h 2845783"/>
              <a:gd name="connsiteX6" fmla="*/ 1331878 w 3265714"/>
              <a:gd name="connsiteY6" fmla="*/ 2833673 h 2845783"/>
              <a:gd name="connsiteX7" fmla="*/ 0 w 3265714"/>
              <a:gd name="connsiteY7" fmla="*/ 2699656 h 2845783"/>
              <a:gd name="connsiteX0" fmla="*/ 0 w 3265714"/>
              <a:gd name="connsiteY0" fmla="*/ 2699656 h 2857896"/>
              <a:gd name="connsiteX1" fmla="*/ 1330714 w 3265714"/>
              <a:gd name="connsiteY1" fmla="*/ 0 h 2857896"/>
              <a:gd name="connsiteX2" fmla="*/ 1935000 w 3265714"/>
              <a:gd name="connsiteY2" fmla="*/ 0 h 2857896"/>
              <a:gd name="connsiteX3" fmla="*/ 3265714 w 3265714"/>
              <a:gd name="connsiteY3" fmla="*/ 2699656 h 2857896"/>
              <a:gd name="connsiteX4" fmla="*/ 2712562 w 3265714"/>
              <a:gd name="connsiteY4" fmla="*/ 2821561 h 2857896"/>
              <a:gd name="connsiteX5" fmla="*/ 2270501 w 3265714"/>
              <a:gd name="connsiteY5" fmla="*/ 2845783 h 2857896"/>
              <a:gd name="connsiteX6" fmla="*/ 1331878 w 3265714"/>
              <a:gd name="connsiteY6" fmla="*/ 2857896 h 2857896"/>
              <a:gd name="connsiteX7" fmla="*/ 0 w 3265714"/>
              <a:gd name="connsiteY7" fmla="*/ 2699656 h 2857896"/>
              <a:gd name="connsiteX0" fmla="*/ 0 w 3265714"/>
              <a:gd name="connsiteY0" fmla="*/ 2699656 h 2882117"/>
              <a:gd name="connsiteX1" fmla="*/ 1330714 w 3265714"/>
              <a:gd name="connsiteY1" fmla="*/ 0 h 2882117"/>
              <a:gd name="connsiteX2" fmla="*/ 1935000 w 3265714"/>
              <a:gd name="connsiteY2" fmla="*/ 0 h 2882117"/>
              <a:gd name="connsiteX3" fmla="*/ 3265714 w 3265714"/>
              <a:gd name="connsiteY3" fmla="*/ 2699656 h 2882117"/>
              <a:gd name="connsiteX4" fmla="*/ 2712562 w 3265714"/>
              <a:gd name="connsiteY4" fmla="*/ 2821561 h 2882117"/>
              <a:gd name="connsiteX5" fmla="*/ 2270501 w 3265714"/>
              <a:gd name="connsiteY5" fmla="*/ 2845783 h 2882117"/>
              <a:gd name="connsiteX6" fmla="*/ 1779995 w 3265714"/>
              <a:gd name="connsiteY6" fmla="*/ 2882117 h 2882117"/>
              <a:gd name="connsiteX7" fmla="*/ 1331878 w 3265714"/>
              <a:gd name="connsiteY7" fmla="*/ 2857896 h 2882117"/>
              <a:gd name="connsiteX8" fmla="*/ 0 w 3265714"/>
              <a:gd name="connsiteY8" fmla="*/ 2699656 h 2882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65714" h="2882117">
                <a:moveTo>
                  <a:pt x="0" y="2699656"/>
                </a:moveTo>
                <a:lnTo>
                  <a:pt x="1330714" y="0"/>
                </a:lnTo>
                <a:lnTo>
                  <a:pt x="1935000" y="0"/>
                </a:lnTo>
                <a:lnTo>
                  <a:pt x="3265714" y="2699656"/>
                </a:lnTo>
                <a:lnTo>
                  <a:pt x="2712562" y="2821561"/>
                </a:lnTo>
                <a:lnTo>
                  <a:pt x="2270501" y="2845783"/>
                </a:lnTo>
                <a:cubicBezTo>
                  <a:pt x="2109017" y="2845783"/>
                  <a:pt x="1941479" y="2882117"/>
                  <a:pt x="1779995" y="2882117"/>
                </a:cubicBezTo>
                <a:lnTo>
                  <a:pt x="1331878" y="2857896"/>
                </a:lnTo>
                <a:cubicBezTo>
                  <a:pt x="869752" y="2855613"/>
                  <a:pt x="443959" y="2744328"/>
                  <a:pt x="0" y="2699656"/>
                </a:cubicBezTo>
                <a:close/>
              </a:path>
            </a:pathLst>
          </a:custGeom>
          <a:gradFill flip="none" rotWithShape="1">
            <a:gsLst>
              <a:gs pos="40000">
                <a:schemeClr val="bg1">
                  <a:alpha val="46000"/>
                </a:schemeClr>
              </a:gs>
              <a:gs pos="100000">
                <a:schemeClr val="bg1">
                  <a:shade val="67500"/>
                  <a:satMod val="115000"/>
                  <a:alpha val="90000"/>
                </a:schemeClr>
              </a:gs>
              <a:gs pos="100000">
                <a:schemeClr val="bg1">
                  <a:lumMod val="100000"/>
                  <a:alpha val="4800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BF9BE2-22AD-4EB9-B186-E529C6EEC7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431" y="5540104"/>
            <a:ext cx="1811367" cy="122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995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BFBFB"/>
            </a:gs>
            <a:gs pos="50000">
              <a:srgbClr val="FDFDFD">
                <a:alpha val="70000"/>
              </a:srgbClr>
            </a:gs>
            <a:gs pos="100000">
              <a:schemeClr val="bg1">
                <a:shade val="67500"/>
                <a:satMod val="115000"/>
                <a:alpha val="90000"/>
              </a:schemeClr>
            </a:gs>
            <a:gs pos="100000">
              <a:schemeClr val="bg1">
                <a:alpha val="5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рапеция 3">
            <a:extLst>
              <a:ext uri="{FF2B5EF4-FFF2-40B4-BE49-F238E27FC236}">
                <a16:creationId xmlns:a16="http://schemas.microsoft.com/office/drawing/2014/main" id="{D8EFA43A-936E-4E3D-AE80-BB37C3A89279}"/>
              </a:ext>
            </a:extLst>
          </p:cNvPr>
          <p:cNvSpPr/>
          <p:nvPr/>
        </p:nvSpPr>
        <p:spPr>
          <a:xfrm>
            <a:off x="0" y="6172200"/>
            <a:ext cx="12192000" cy="685800"/>
          </a:xfrm>
          <a:prstGeom prst="trapezoid">
            <a:avLst>
              <a:gd name="adj" fmla="val 706173"/>
            </a:avLst>
          </a:prstGeom>
          <a:solidFill>
            <a:srgbClr val="4E351D"/>
          </a:solidFill>
          <a:ln>
            <a:solidFill>
              <a:srgbClr val="9766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уга 5">
            <a:extLst>
              <a:ext uri="{FF2B5EF4-FFF2-40B4-BE49-F238E27FC236}">
                <a16:creationId xmlns:a16="http://schemas.microsoft.com/office/drawing/2014/main" id="{DE51BBAA-45CE-4C43-AD34-C548385C7C6D}"/>
              </a:ext>
            </a:extLst>
          </p:cNvPr>
          <p:cNvSpPr/>
          <p:nvPr/>
        </p:nvSpPr>
        <p:spPr>
          <a:xfrm>
            <a:off x="5595401" y="4063327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2B9964B-38AF-472D-8C22-5C9030F43F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888" y="286296"/>
            <a:ext cx="8284469" cy="46600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1D2A43-731C-42FC-9A10-B3A29C828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0148" y="4764024"/>
            <a:ext cx="12192000" cy="1408176"/>
          </a:xfrm>
          <a:prstGeom prst="rect">
            <a:avLst/>
          </a:prstGeom>
        </p:spPr>
      </p:pic>
      <p:sp>
        <p:nvSpPr>
          <p:cNvPr id="5" name="Трапеция 4">
            <a:extLst>
              <a:ext uri="{FF2B5EF4-FFF2-40B4-BE49-F238E27FC236}">
                <a16:creationId xmlns:a16="http://schemas.microsoft.com/office/drawing/2014/main" id="{DB5EACC3-4A07-4AC7-A0C5-05F72E1A19A0}"/>
              </a:ext>
            </a:extLst>
          </p:cNvPr>
          <p:cNvSpPr/>
          <p:nvPr/>
        </p:nvSpPr>
        <p:spPr>
          <a:xfrm flipV="1">
            <a:off x="5243221" y="5088536"/>
            <a:ext cx="1375786" cy="1408178"/>
          </a:xfrm>
          <a:custGeom>
            <a:avLst/>
            <a:gdLst>
              <a:gd name="connsiteX0" fmla="*/ 0 w 3265714"/>
              <a:gd name="connsiteY0" fmla="*/ 2699656 h 2699656"/>
              <a:gd name="connsiteX1" fmla="*/ 1330714 w 3265714"/>
              <a:gd name="connsiteY1" fmla="*/ 0 h 2699656"/>
              <a:gd name="connsiteX2" fmla="*/ 1935000 w 3265714"/>
              <a:gd name="connsiteY2" fmla="*/ 0 h 2699656"/>
              <a:gd name="connsiteX3" fmla="*/ 3265714 w 3265714"/>
              <a:gd name="connsiteY3" fmla="*/ 2699656 h 2699656"/>
              <a:gd name="connsiteX4" fmla="*/ 0 w 3265714"/>
              <a:gd name="connsiteY4" fmla="*/ 2699656 h 2699656"/>
              <a:gd name="connsiteX0" fmla="*/ 0 w 3265714"/>
              <a:gd name="connsiteY0" fmla="*/ 2699656 h 2700449"/>
              <a:gd name="connsiteX1" fmla="*/ 1330714 w 3265714"/>
              <a:gd name="connsiteY1" fmla="*/ 0 h 2700449"/>
              <a:gd name="connsiteX2" fmla="*/ 1935000 w 3265714"/>
              <a:gd name="connsiteY2" fmla="*/ 0 h 2700449"/>
              <a:gd name="connsiteX3" fmla="*/ 3265714 w 3265714"/>
              <a:gd name="connsiteY3" fmla="*/ 2699656 h 2700449"/>
              <a:gd name="connsiteX4" fmla="*/ 1216821 w 3265714"/>
              <a:gd name="connsiteY4" fmla="*/ 2700449 h 2700449"/>
              <a:gd name="connsiteX5" fmla="*/ 0 w 3265714"/>
              <a:gd name="connsiteY5" fmla="*/ 2699656 h 2700449"/>
              <a:gd name="connsiteX0" fmla="*/ 0 w 3265714"/>
              <a:gd name="connsiteY0" fmla="*/ 2699656 h 2700449"/>
              <a:gd name="connsiteX1" fmla="*/ 1330714 w 3265714"/>
              <a:gd name="connsiteY1" fmla="*/ 0 h 2700449"/>
              <a:gd name="connsiteX2" fmla="*/ 1935000 w 3265714"/>
              <a:gd name="connsiteY2" fmla="*/ 0 h 2700449"/>
              <a:gd name="connsiteX3" fmla="*/ 3265714 w 3265714"/>
              <a:gd name="connsiteY3" fmla="*/ 2699656 h 2700449"/>
              <a:gd name="connsiteX4" fmla="*/ 2300779 w 3265714"/>
              <a:gd name="connsiteY4" fmla="*/ 2700448 h 2700449"/>
              <a:gd name="connsiteX5" fmla="*/ 1216821 w 3265714"/>
              <a:gd name="connsiteY5" fmla="*/ 2700449 h 2700449"/>
              <a:gd name="connsiteX6" fmla="*/ 0 w 3265714"/>
              <a:gd name="connsiteY6" fmla="*/ 2699656 h 2700449"/>
              <a:gd name="connsiteX0" fmla="*/ 0 w 3265714"/>
              <a:gd name="connsiteY0" fmla="*/ 2699656 h 2797339"/>
              <a:gd name="connsiteX1" fmla="*/ 1330714 w 3265714"/>
              <a:gd name="connsiteY1" fmla="*/ 0 h 2797339"/>
              <a:gd name="connsiteX2" fmla="*/ 1935000 w 3265714"/>
              <a:gd name="connsiteY2" fmla="*/ 0 h 2797339"/>
              <a:gd name="connsiteX3" fmla="*/ 3265714 w 3265714"/>
              <a:gd name="connsiteY3" fmla="*/ 2699656 h 2797339"/>
              <a:gd name="connsiteX4" fmla="*/ 2300779 w 3265714"/>
              <a:gd name="connsiteY4" fmla="*/ 2700448 h 2797339"/>
              <a:gd name="connsiteX5" fmla="*/ 1331878 w 3265714"/>
              <a:gd name="connsiteY5" fmla="*/ 2797339 h 2797339"/>
              <a:gd name="connsiteX6" fmla="*/ 0 w 3265714"/>
              <a:gd name="connsiteY6" fmla="*/ 2699656 h 2797339"/>
              <a:gd name="connsiteX0" fmla="*/ 0 w 3265714"/>
              <a:gd name="connsiteY0" fmla="*/ 2699656 h 2815505"/>
              <a:gd name="connsiteX1" fmla="*/ 1330714 w 3265714"/>
              <a:gd name="connsiteY1" fmla="*/ 0 h 2815505"/>
              <a:gd name="connsiteX2" fmla="*/ 1935000 w 3265714"/>
              <a:gd name="connsiteY2" fmla="*/ 0 h 2815505"/>
              <a:gd name="connsiteX3" fmla="*/ 3265714 w 3265714"/>
              <a:gd name="connsiteY3" fmla="*/ 2699656 h 2815505"/>
              <a:gd name="connsiteX4" fmla="*/ 2282612 w 3265714"/>
              <a:gd name="connsiteY4" fmla="*/ 2815505 h 2815505"/>
              <a:gd name="connsiteX5" fmla="*/ 1331878 w 3265714"/>
              <a:gd name="connsiteY5" fmla="*/ 2797339 h 2815505"/>
              <a:gd name="connsiteX6" fmla="*/ 0 w 3265714"/>
              <a:gd name="connsiteY6" fmla="*/ 2699656 h 2815505"/>
              <a:gd name="connsiteX0" fmla="*/ 0 w 3265714"/>
              <a:gd name="connsiteY0" fmla="*/ 2699656 h 2833673"/>
              <a:gd name="connsiteX1" fmla="*/ 1330714 w 3265714"/>
              <a:gd name="connsiteY1" fmla="*/ 0 h 2833673"/>
              <a:gd name="connsiteX2" fmla="*/ 1935000 w 3265714"/>
              <a:gd name="connsiteY2" fmla="*/ 0 h 2833673"/>
              <a:gd name="connsiteX3" fmla="*/ 3265714 w 3265714"/>
              <a:gd name="connsiteY3" fmla="*/ 2699656 h 2833673"/>
              <a:gd name="connsiteX4" fmla="*/ 2282612 w 3265714"/>
              <a:gd name="connsiteY4" fmla="*/ 2815505 h 2833673"/>
              <a:gd name="connsiteX5" fmla="*/ 1331878 w 3265714"/>
              <a:gd name="connsiteY5" fmla="*/ 2833673 h 2833673"/>
              <a:gd name="connsiteX6" fmla="*/ 0 w 3265714"/>
              <a:gd name="connsiteY6" fmla="*/ 2699656 h 2833673"/>
              <a:gd name="connsiteX0" fmla="*/ 0 w 3265714"/>
              <a:gd name="connsiteY0" fmla="*/ 2699656 h 2833673"/>
              <a:gd name="connsiteX1" fmla="*/ 1330714 w 3265714"/>
              <a:gd name="connsiteY1" fmla="*/ 0 h 2833673"/>
              <a:gd name="connsiteX2" fmla="*/ 1935000 w 3265714"/>
              <a:gd name="connsiteY2" fmla="*/ 0 h 2833673"/>
              <a:gd name="connsiteX3" fmla="*/ 3265714 w 3265714"/>
              <a:gd name="connsiteY3" fmla="*/ 2699656 h 2833673"/>
              <a:gd name="connsiteX4" fmla="*/ 2282612 w 3265714"/>
              <a:gd name="connsiteY4" fmla="*/ 2815505 h 2833673"/>
              <a:gd name="connsiteX5" fmla="*/ 1331878 w 3265714"/>
              <a:gd name="connsiteY5" fmla="*/ 2833673 h 2833673"/>
              <a:gd name="connsiteX6" fmla="*/ 0 w 3265714"/>
              <a:gd name="connsiteY6" fmla="*/ 2699656 h 2833673"/>
              <a:gd name="connsiteX0" fmla="*/ 0 w 3265714"/>
              <a:gd name="connsiteY0" fmla="*/ 2699656 h 2833673"/>
              <a:gd name="connsiteX1" fmla="*/ 1330714 w 3265714"/>
              <a:gd name="connsiteY1" fmla="*/ 0 h 2833673"/>
              <a:gd name="connsiteX2" fmla="*/ 1935000 w 3265714"/>
              <a:gd name="connsiteY2" fmla="*/ 0 h 2833673"/>
              <a:gd name="connsiteX3" fmla="*/ 3265714 w 3265714"/>
              <a:gd name="connsiteY3" fmla="*/ 2699656 h 2833673"/>
              <a:gd name="connsiteX4" fmla="*/ 2700450 w 3265714"/>
              <a:gd name="connsiteY4" fmla="*/ 2779171 h 2833673"/>
              <a:gd name="connsiteX5" fmla="*/ 2282612 w 3265714"/>
              <a:gd name="connsiteY5" fmla="*/ 2815505 h 2833673"/>
              <a:gd name="connsiteX6" fmla="*/ 1331878 w 3265714"/>
              <a:gd name="connsiteY6" fmla="*/ 2833673 h 2833673"/>
              <a:gd name="connsiteX7" fmla="*/ 0 w 3265714"/>
              <a:gd name="connsiteY7" fmla="*/ 2699656 h 2833673"/>
              <a:gd name="connsiteX0" fmla="*/ 0 w 3265714"/>
              <a:gd name="connsiteY0" fmla="*/ 2699656 h 2833673"/>
              <a:gd name="connsiteX1" fmla="*/ 1330714 w 3265714"/>
              <a:gd name="connsiteY1" fmla="*/ 0 h 2833673"/>
              <a:gd name="connsiteX2" fmla="*/ 1935000 w 3265714"/>
              <a:gd name="connsiteY2" fmla="*/ 0 h 2833673"/>
              <a:gd name="connsiteX3" fmla="*/ 3265714 w 3265714"/>
              <a:gd name="connsiteY3" fmla="*/ 2699656 h 2833673"/>
              <a:gd name="connsiteX4" fmla="*/ 2712562 w 3265714"/>
              <a:gd name="connsiteY4" fmla="*/ 2821561 h 2833673"/>
              <a:gd name="connsiteX5" fmla="*/ 2282612 w 3265714"/>
              <a:gd name="connsiteY5" fmla="*/ 2815505 h 2833673"/>
              <a:gd name="connsiteX6" fmla="*/ 1331878 w 3265714"/>
              <a:gd name="connsiteY6" fmla="*/ 2833673 h 2833673"/>
              <a:gd name="connsiteX7" fmla="*/ 0 w 3265714"/>
              <a:gd name="connsiteY7" fmla="*/ 2699656 h 2833673"/>
              <a:gd name="connsiteX0" fmla="*/ 0 w 3265714"/>
              <a:gd name="connsiteY0" fmla="*/ 2699656 h 2845783"/>
              <a:gd name="connsiteX1" fmla="*/ 1330714 w 3265714"/>
              <a:gd name="connsiteY1" fmla="*/ 0 h 2845783"/>
              <a:gd name="connsiteX2" fmla="*/ 1935000 w 3265714"/>
              <a:gd name="connsiteY2" fmla="*/ 0 h 2845783"/>
              <a:gd name="connsiteX3" fmla="*/ 3265714 w 3265714"/>
              <a:gd name="connsiteY3" fmla="*/ 2699656 h 2845783"/>
              <a:gd name="connsiteX4" fmla="*/ 2712562 w 3265714"/>
              <a:gd name="connsiteY4" fmla="*/ 2821561 h 2845783"/>
              <a:gd name="connsiteX5" fmla="*/ 2270501 w 3265714"/>
              <a:gd name="connsiteY5" fmla="*/ 2845783 h 2845783"/>
              <a:gd name="connsiteX6" fmla="*/ 1331878 w 3265714"/>
              <a:gd name="connsiteY6" fmla="*/ 2833673 h 2845783"/>
              <a:gd name="connsiteX7" fmla="*/ 0 w 3265714"/>
              <a:gd name="connsiteY7" fmla="*/ 2699656 h 2845783"/>
              <a:gd name="connsiteX0" fmla="*/ 0 w 3265714"/>
              <a:gd name="connsiteY0" fmla="*/ 2699656 h 2857896"/>
              <a:gd name="connsiteX1" fmla="*/ 1330714 w 3265714"/>
              <a:gd name="connsiteY1" fmla="*/ 0 h 2857896"/>
              <a:gd name="connsiteX2" fmla="*/ 1935000 w 3265714"/>
              <a:gd name="connsiteY2" fmla="*/ 0 h 2857896"/>
              <a:gd name="connsiteX3" fmla="*/ 3265714 w 3265714"/>
              <a:gd name="connsiteY3" fmla="*/ 2699656 h 2857896"/>
              <a:gd name="connsiteX4" fmla="*/ 2712562 w 3265714"/>
              <a:gd name="connsiteY4" fmla="*/ 2821561 h 2857896"/>
              <a:gd name="connsiteX5" fmla="*/ 2270501 w 3265714"/>
              <a:gd name="connsiteY5" fmla="*/ 2845783 h 2857896"/>
              <a:gd name="connsiteX6" fmla="*/ 1331878 w 3265714"/>
              <a:gd name="connsiteY6" fmla="*/ 2857896 h 2857896"/>
              <a:gd name="connsiteX7" fmla="*/ 0 w 3265714"/>
              <a:gd name="connsiteY7" fmla="*/ 2699656 h 2857896"/>
              <a:gd name="connsiteX0" fmla="*/ 0 w 3265714"/>
              <a:gd name="connsiteY0" fmla="*/ 2699656 h 2882117"/>
              <a:gd name="connsiteX1" fmla="*/ 1330714 w 3265714"/>
              <a:gd name="connsiteY1" fmla="*/ 0 h 2882117"/>
              <a:gd name="connsiteX2" fmla="*/ 1935000 w 3265714"/>
              <a:gd name="connsiteY2" fmla="*/ 0 h 2882117"/>
              <a:gd name="connsiteX3" fmla="*/ 3265714 w 3265714"/>
              <a:gd name="connsiteY3" fmla="*/ 2699656 h 2882117"/>
              <a:gd name="connsiteX4" fmla="*/ 2712562 w 3265714"/>
              <a:gd name="connsiteY4" fmla="*/ 2821561 h 2882117"/>
              <a:gd name="connsiteX5" fmla="*/ 2270501 w 3265714"/>
              <a:gd name="connsiteY5" fmla="*/ 2845783 h 2882117"/>
              <a:gd name="connsiteX6" fmla="*/ 1779995 w 3265714"/>
              <a:gd name="connsiteY6" fmla="*/ 2882117 h 2882117"/>
              <a:gd name="connsiteX7" fmla="*/ 1331878 w 3265714"/>
              <a:gd name="connsiteY7" fmla="*/ 2857896 h 2882117"/>
              <a:gd name="connsiteX8" fmla="*/ 0 w 3265714"/>
              <a:gd name="connsiteY8" fmla="*/ 2699656 h 2882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65714" h="2882117">
                <a:moveTo>
                  <a:pt x="0" y="2699656"/>
                </a:moveTo>
                <a:lnTo>
                  <a:pt x="1330714" y="0"/>
                </a:lnTo>
                <a:lnTo>
                  <a:pt x="1935000" y="0"/>
                </a:lnTo>
                <a:lnTo>
                  <a:pt x="3265714" y="2699656"/>
                </a:lnTo>
                <a:lnTo>
                  <a:pt x="2712562" y="2821561"/>
                </a:lnTo>
                <a:lnTo>
                  <a:pt x="2270501" y="2845783"/>
                </a:lnTo>
                <a:cubicBezTo>
                  <a:pt x="2109017" y="2845783"/>
                  <a:pt x="1941479" y="2882117"/>
                  <a:pt x="1779995" y="2882117"/>
                </a:cubicBezTo>
                <a:lnTo>
                  <a:pt x="1331878" y="2857896"/>
                </a:lnTo>
                <a:cubicBezTo>
                  <a:pt x="869752" y="2855613"/>
                  <a:pt x="443959" y="2744328"/>
                  <a:pt x="0" y="2699656"/>
                </a:cubicBezTo>
                <a:close/>
              </a:path>
            </a:pathLst>
          </a:custGeom>
          <a:gradFill flip="none" rotWithShape="1">
            <a:gsLst>
              <a:gs pos="40000">
                <a:schemeClr val="bg1">
                  <a:alpha val="46000"/>
                </a:schemeClr>
              </a:gs>
              <a:gs pos="100000">
                <a:schemeClr val="bg1">
                  <a:shade val="67500"/>
                  <a:satMod val="115000"/>
                  <a:alpha val="90000"/>
                </a:schemeClr>
              </a:gs>
              <a:gs pos="100000">
                <a:schemeClr val="bg1">
                  <a:lumMod val="100000"/>
                  <a:alpha val="4800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BF9BE2-22AD-4EB9-B186-E529C6EEC7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431" y="5540104"/>
            <a:ext cx="1811367" cy="122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6953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BFBFB"/>
            </a:gs>
            <a:gs pos="50000">
              <a:srgbClr val="FDFDFD">
                <a:alpha val="70000"/>
              </a:srgbClr>
            </a:gs>
            <a:gs pos="100000">
              <a:schemeClr val="bg1">
                <a:shade val="67500"/>
                <a:satMod val="115000"/>
                <a:alpha val="90000"/>
              </a:schemeClr>
            </a:gs>
            <a:gs pos="100000">
              <a:schemeClr val="bg1">
                <a:alpha val="5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рапеция 3">
            <a:extLst>
              <a:ext uri="{FF2B5EF4-FFF2-40B4-BE49-F238E27FC236}">
                <a16:creationId xmlns:a16="http://schemas.microsoft.com/office/drawing/2014/main" id="{D8EFA43A-936E-4E3D-AE80-BB37C3A89279}"/>
              </a:ext>
            </a:extLst>
          </p:cNvPr>
          <p:cNvSpPr/>
          <p:nvPr/>
        </p:nvSpPr>
        <p:spPr>
          <a:xfrm>
            <a:off x="0" y="6172200"/>
            <a:ext cx="12192000" cy="685800"/>
          </a:xfrm>
          <a:prstGeom prst="trapezoid">
            <a:avLst>
              <a:gd name="adj" fmla="val 706173"/>
            </a:avLst>
          </a:prstGeom>
          <a:solidFill>
            <a:srgbClr val="4E351D"/>
          </a:solidFill>
          <a:ln>
            <a:solidFill>
              <a:srgbClr val="9766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уга 5">
            <a:extLst>
              <a:ext uri="{FF2B5EF4-FFF2-40B4-BE49-F238E27FC236}">
                <a16:creationId xmlns:a16="http://schemas.microsoft.com/office/drawing/2014/main" id="{DE51BBAA-45CE-4C43-AD34-C548385C7C6D}"/>
              </a:ext>
            </a:extLst>
          </p:cNvPr>
          <p:cNvSpPr/>
          <p:nvPr/>
        </p:nvSpPr>
        <p:spPr>
          <a:xfrm>
            <a:off x="5595401" y="4063327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6DBAB9-2795-47FD-B969-876C329258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733" y="270644"/>
            <a:ext cx="8207790" cy="472588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1D2A43-731C-42FC-9A10-B3A29C828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902" y="4741142"/>
            <a:ext cx="12192000" cy="1408176"/>
          </a:xfrm>
          <a:prstGeom prst="rect">
            <a:avLst/>
          </a:prstGeom>
        </p:spPr>
      </p:pic>
      <p:sp>
        <p:nvSpPr>
          <p:cNvPr id="5" name="Трапеция 4">
            <a:extLst>
              <a:ext uri="{FF2B5EF4-FFF2-40B4-BE49-F238E27FC236}">
                <a16:creationId xmlns:a16="http://schemas.microsoft.com/office/drawing/2014/main" id="{DB5EACC3-4A07-4AC7-A0C5-05F72E1A19A0}"/>
              </a:ext>
            </a:extLst>
          </p:cNvPr>
          <p:cNvSpPr/>
          <p:nvPr/>
        </p:nvSpPr>
        <p:spPr>
          <a:xfrm flipV="1">
            <a:off x="5243221" y="5088536"/>
            <a:ext cx="1375786" cy="1408178"/>
          </a:xfrm>
          <a:custGeom>
            <a:avLst/>
            <a:gdLst>
              <a:gd name="connsiteX0" fmla="*/ 0 w 3265714"/>
              <a:gd name="connsiteY0" fmla="*/ 2699656 h 2699656"/>
              <a:gd name="connsiteX1" fmla="*/ 1330714 w 3265714"/>
              <a:gd name="connsiteY1" fmla="*/ 0 h 2699656"/>
              <a:gd name="connsiteX2" fmla="*/ 1935000 w 3265714"/>
              <a:gd name="connsiteY2" fmla="*/ 0 h 2699656"/>
              <a:gd name="connsiteX3" fmla="*/ 3265714 w 3265714"/>
              <a:gd name="connsiteY3" fmla="*/ 2699656 h 2699656"/>
              <a:gd name="connsiteX4" fmla="*/ 0 w 3265714"/>
              <a:gd name="connsiteY4" fmla="*/ 2699656 h 2699656"/>
              <a:gd name="connsiteX0" fmla="*/ 0 w 3265714"/>
              <a:gd name="connsiteY0" fmla="*/ 2699656 h 2700449"/>
              <a:gd name="connsiteX1" fmla="*/ 1330714 w 3265714"/>
              <a:gd name="connsiteY1" fmla="*/ 0 h 2700449"/>
              <a:gd name="connsiteX2" fmla="*/ 1935000 w 3265714"/>
              <a:gd name="connsiteY2" fmla="*/ 0 h 2700449"/>
              <a:gd name="connsiteX3" fmla="*/ 3265714 w 3265714"/>
              <a:gd name="connsiteY3" fmla="*/ 2699656 h 2700449"/>
              <a:gd name="connsiteX4" fmla="*/ 1216821 w 3265714"/>
              <a:gd name="connsiteY4" fmla="*/ 2700449 h 2700449"/>
              <a:gd name="connsiteX5" fmla="*/ 0 w 3265714"/>
              <a:gd name="connsiteY5" fmla="*/ 2699656 h 2700449"/>
              <a:gd name="connsiteX0" fmla="*/ 0 w 3265714"/>
              <a:gd name="connsiteY0" fmla="*/ 2699656 h 2700449"/>
              <a:gd name="connsiteX1" fmla="*/ 1330714 w 3265714"/>
              <a:gd name="connsiteY1" fmla="*/ 0 h 2700449"/>
              <a:gd name="connsiteX2" fmla="*/ 1935000 w 3265714"/>
              <a:gd name="connsiteY2" fmla="*/ 0 h 2700449"/>
              <a:gd name="connsiteX3" fmla="*/ 3265714 w 3265714"/>
              <a:gd name="connsiteY3" fmla="*/ 2699656 h 2700449"/>
              <a:gd name="connsiteX4" fmla="*/ 2300779 w 3265714"/>
              <a:gd name="connsiteY4" fmla="*/ 2700448 h 2700449"/>
              <a:gd name="connsiteX5" fmla="*/ 1216821 w 3265714"/>
              <a:gd name="connsiteY5" fmla="*/ 2700449 h 2700449"/>
              <a:gd name="connsiteX6" fmla="*/ 0 w 3265714"/>
              <a:gd name="connsiteY6" fmla="*/ 2699656 h 2700449"/>
              <a:gd name="connsiteX0" fmla="*/ 0 w 3265714"/>
              <a:gd name="connsiteY0" fmla="*/ 2699656 h 2797339"/>
              <a:gd name="connsiteX1" fmla="*/ 1330714 w 3265714"/>
              <a:gd name="connsiteY1" fmla="*/ 0 h 2797339"/>
              <a:gd name="connsiteX2" fmla="*/ 1935000 w 3265714"/>
              <a:gd name="connsiteY2" fmla="*/ 0 h 2797339"/>
              <a:gd name="connsiteX3" fmla="*/ 3265714 w 3265714"/>
              <a:gd name="connsiteY3" fmla="*/ 2699656 h 2797339"/>
              <a:gd name="connsiteX4" fmla="*/ 2300779 w 3265714"/>
              <a:gd name="connsiteY4" fmla="*/ 2700448 h 2797339"/>
              <a:gd name="connsiteX5" fmla="*/ 1331878 w 3265714"/>
              <a:gd name="connsiteY5" fmla="*/ 2797339 h 2797339"/>
              <a:gd name="connsiteX6" fmla="*/ 0 w 3265714"/>
              <a:gd name="connsiteY6" fmla="*/ 2699656 h 2797339"/>
              <a:gd name="connsiteX0" fmla="*/ 0 w 3265714"/>
              <a:gd name="connsiteY0" fmla="*/ 2699656 h 2815505"/>
              <a:gd name="connsiteX1" fmla="*/ 1330714 w 3265714"/>
              <a:gd name="connsiteY1" fmla="*/ 0 h 2815505"/>
              <a:gd name="connsiteX2" fmla="*/ 1935000 w 3265714"/>
              <a:gd name="connsiteY2" fmla="*/ 0 h 2815505"/>
              <a:gd name="connsiteX3" fmla="*/ 3265714 w 3265714"/>
              <a:gd name="connsiteY3" fmla="*/ 2699656 h 2815505"/>
              <a:gd name="connsiteX4" fmla="*/ 2282612 w 3265714"/>
              <a:gd name="connsiteY4" fmla="*/ 2815505 h 2815505"/>
              <a:gd name="connsiteX5" fmla="*/ 1331878 w 3265714"/>
              <a:gd name="connsiteY5" fmla="*/ 2797339 h 2815505"/>
              <a:gd name="connsiteX6" fmla="*/ 0 w 3265714"/>
              <a:gd name="connsiteY6" fmla="*/ 2699656 h 2815505"/>
              <a:gd name="connsiteX0" fmla="*/ 0 w 3265714"/>
              <a:gd name="connsiteY0" fmla="*/ 2699656 h 2833673"/>
              <a:gd name="connsiteX1" fmla="*/ 1330714 w 3265714"/>
              <a:gd name="connsiteY1" fmla="*/ 0 h 2833673"/>
              <a:gd name="connsiteX2" fmla="*/ 1935000 w 3265714"/>
              <a:gd name="connsiteY2" fmla="*/ 0 h 2833673"/>
              <a:gd name="connsiteX3" fmla="*/ 3265714 w 3265714"/>
              <a:gd name="connsiteY3" fmla="*/ 2699656 h 2833673"/>
              <a:gd name="connsiteX4" fmla="*/ 2282612 w 3265714"/>
              <a:gd name="connsiteY4" fmla="*/ 2815505 h 2833673"/>
              <a:gd name="connsiteX5" fmla="*/ 1331878 w 3265714"/>
              <a:gd name="connsiteY5" fmla="*/ 2833673 h 2833673"/>
              <a:gd name="connsiteX6" fmla="*/ 0 w 3265714"/>
              <a:gd name="connsiteY6" fmla="*/ 2699656 h 2833673"/>
              <a:gd name="connsiteX0" fmla="*/ 0 w 3265714"/>
              <a:gd name="connsiteY0" fmla="*/ 2699656 h 2833673"/>
              <a:gd name="connsiteX1" fmla="*/ 1330714 w 3265714"/>
              <a:gd name="connsiteY1" fmla="*/ 0 h 2833673"/>
              <a:gd name="connsiteX2" fmla="*/ 1935000 w 3265714"/>
              <a:gd name="connsiteY2" fmla="*/ 0 h 2833673"/>
              <a:gd name="connsiteX3" fmla="*/ 3265714 w 3265714"/>
              <a:gd name="connsiteY3" fmla="*/ 2699656 h 2833673"/>
              <a:gd name="connsiteX4" fmla="*/ 2282612 w 3265714"/>
              <a:gd name="connsiteY4" fmla="*/ 2815505 h 2833673"/>
              <a:gd name="connsiteX5" fmla="*/ 1331878 w 3265714"/>
              <a:gd name="connsiteY5" fmla="*/ 2833673 h 2833673"/>
              <a:gd name="connsiteX6" fmla="*/ 0 w 3265714"/>
              <a:gd name="connsiteY6" fmla="*/ 2699656 h 2833673"/>
              <a:gd name="connsiteX0" fmla="*/ 0 w 3265714"/>
              <a:gd name="connsiteY0" fmla="*/ 2699656 h 2833673"/>
              <a:gd name="connsiteX1" fmla="*/ 1330714 w 3265714"/>
              <a:gd name="connsiteY1" fmla="*/ 0 h 2833673"/>
              <a:gd name="connsiteX2" fmla="*/ 1935000 w 3265714"/>
              <a:gd name="connsiteY2" fmla="*/ 0 h 2833673"/>
              <a:gd name="connsiteX3" fmla="*/ 3265714 w 3265714"/>
              <a:gd name="connsiteY3" fmla="*/ 2699656 h 2833673"/>
              <a:gd name="connsiteX4" fmla="*/ 2700450 w 3265714"/>
              <a:gd name="connsiteY4" fmla="*/ 2779171 h 2833673"/>
              <a:gd name="connsiteX5" fmla="*/ 2282612 w 3265714"/>
              <a:gd name="connsiteY5" fmla="*/ 2815505 h 2833673"/>
              <a:gd name="connsiteX6" fmla="*/ 1331878 w 3265714"/>
              <a:gd name="connsiteY6" fmla="*/ 2833673 h 2833673"/>
              <a:gd name="connsiteX7" fmla="*/ 0 w 3265714"/>
              <a:gd name="connsiteY7" fmla="*/ 2699656 h 2833673"/>
              <a:gd name="connsiteX0" fmla="*/ 0 w 3265714"/>
              <a:gd name="connsiteY0" fmla="*/ 2699656 h 2833673"/>
              <a:gd name="connsiteX1" fmla="*/ 1330714 w 3265714"/>
              <a:gd name="connsiteY1" fmla="*/ 0 h 2833673"/>
              <a:gd name="connsiteX2" fmla="*/ 1935000 w 3265714"/>
              <a:gd name="connsiteY2" fmla="*/ 0 h 2833673"/>
              <a:gd name="connsiteX3" fmla="*/ 3265714 w 3265714"/>
              <a:gd name="connsiteY3" fmla="*/ 2699656 h 2833673"/>
              <a:gd name="connsiteX4" fmla="*/ 2712562 w 3265714"/>
              <a:gd name="connsiteY4" fmla="*/ 2821561 h 2833673"/>
              <a:gd name="connsiteX5" fmla="*/ 2282612 w 3265714"/>
              <a:gd name="connsiteY5" fmla="*/ 2815505 h 2833673"/>
              <a:gd name="connsiteX6" fmla="*/ 1331878 w 3265714"/>
              <a:gd name="connsiteY6" fmla="*/ 2833673 h 2833673"/>
              <a:gd name="connsiteX7" fmla="*/ 0 w 3265714"/>
              <a:gd name="connsiteY7" fmla="*/ 2699656 h 2833673"/>
              <a:gd name="connsiteX0" fmla="*/ 0 w 3265714"/>
              <a:gd name="connsiteY0" fmla="*/ 2699656 h 2845783"/>
              <a:gd name="connsiteX1" fmla="*/ 1330714 w 3265714"/>
              <a:gd name="connsiteY1" fmla="*/ 0 h 2845783"/>
              <a:gd name="connsiteX2" fmla="*/ 1935000 w 3265714"/>
              <a:gd name="connsiteY2" fmla="*/ 0 h 2845783"/>
              <a:gd name="connsiteX3" fmla="*/ 3265714 w 3265714"/>
              <a:gd name="connsiteY3" fmla="*/ 2699656 h 2845783"/>
              <a:gd name="connsiteX4" fmla="*/ 2712562 w 3265714"/>
              <a:gd name="connsiteY4" fmla="*/ 2821561 h 2845783"/>
              <a:gd name="connsiteX5" fmla="*/ 2270501 w 3265714"/>
              <a:gd name="connsiteY5" fmla="*/ 2845783 h 2845783"/>
              <a:gd name="connsiteX6" fmla="*/ 1331878 w 3265714"/>
              <a:gd name="connsiteY6" fmla="*/ 2833673 h 2845783"/>
              <a:gd name="connsiteX7" fmla="*/ 0 w 3265714"/>
              <a:gd name="connsiteY7" fmla="*/ 2699656 h 2845783"/>
              <a:gd name="connsiteX0" fmla="*/ 0 w 3265714"/>
              <a:gd name="connsiteY0" fmla="*/ 2699656 h 2857896"/>
              <a:gd name="connsiteX1" fmla="*/ 1330714 w 3265714"/>
              <a:gd name="connsiteY1" fmla="*/ 0 h 2857896"/>
              <a:gd name="connsiteX2" fmla="*/ 1935000 w 3265714"/>
              <a:gd name="connsiteY2" fmla="*/ 0 h 2857896"/>
              <a:gd name="connsiteX3" fmla="*/ 3265714 w 3265714"/>
              <a:gd name="connsiteY3" fmla="*/ 2699656 h 2857896"/>
              <a:gd name="connsiteX4" fmla="*/ 2712562 w 3265714"/>
              <a:gd name="connsiteY4" fmla="*/ 2821561 h 2857896"/>
              <a:gd name="connsiteX5" fmla="*/ 2270501 w 3265714"/>
              <a:gd name="connsiteY5" fmla="*/ 2845783 h 2857896"/>
              <a:gd name="connsiteX6" fmla="*/ 1331878 w 3265714"/>
              <a:gd name="connsiteY6" fmla="*/ 2857896 h 2857896"/>
              <a:gd name="connsiteX7" fmla="*/ 0 w 3265714"/>
              <a:gd name="connsiteY7" fmla="*/ 2699656 h 2857896"/>
              <a:gd name="connsiteX0" fmla="*/ 0 w 3265714"/>
              <a:gd name="connsiteY0" fmla="*/ 2699656 h 2882117"/>
              <a:gd name="connsiteX1" fmla="*/ 1330714 w 3265714"/>
              <a:gd name="connsiteY1" fmla="*/ 0 h 2882117"/>
              <a:gd name="connsiteX2" fmla="*/ 1935000 w 3265714"/>
              <a:gd name="connsiteY2" fmla="*/ 0 h 2882117"/>
              <a:gd name="connsiteX3" fmla="*/ 3265714 w 3265714"/>
              <a:gd name="connsiteY3" fmla="*/ 2699656 h 2882117"/>
              <a:gd name="connsiteX4" fmla="*/ 2712562 w 3265714"/>
              <a:gd name="connsiteY4" fmla="*/ 2821561 h 2882117"/>
              <a:gd name="connsiteX5" fmla="*/ 2270501 w 3265714"/>
              <a:gd name="connsiteY5" fmla="*/ 2845783 h 2882117"/>
              <a:gd name="connsiteX6" fmla="*/ 1779995 w 3265714"/>
              <a:gd name="connsiteY6" fmla="*/ 2882117 h 2882117"/>
              <a:gd name="connsiteX7" fmla="*/ 1331878 w 3265714"/>
              <a:gd name="connsiteY7" fmla="*/ 2857896 h 2882117"/>
              <a:gd name="connsiteX8" fmla="*/ 0 w 3265714"/>
              <a:gd name="connsiteY8" fmla="*/ 2699656 h 2882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65714" h="2882117">
                <a:moveTo>
                  <a:pt x="0" y="2699656"/>
                </a:moveTo>
                <a:lnTo>
                  <a:pt x="1330714" y="0"/>
                </a:lnTo>
                <a:lnTo>
                  <a:pt x="1935000" y="0"/>
                </a:lnTo>
                <a:lnTo>
                  <a:pt x="3265714" y="2699656"/>
                </a:lnTo>
                <a:lnTo>
                  <a:pt x="2712562" y="2821561"/>
                </a:lnTo>
                <a:lnTo>
                  <a:pt x="2270501" y="2845783"/>
                </a:lnTo>
                <a:cubicBezTo>
                  <a:pt x="2109017" y="2845783"/>
                  <a:pt x="1941479" y="2882117"/>
                  <a:pt x="1779995" y="2882117"/>
                </a:cubicBezTo>
                <a:lnTo>
                  <a:pt x="1331878" y="2857896"/>
                </a:lnTo>
                <a:cubicBezTo>
                  <a:pt x="869752" y="2855613"/>
                  <a:pt x="443959" y="2744328"/>
                  <a:pt x="0" y="2699656"/>
                </a:cubicBezTo>
                <a:close/>
              </a:path>
            </a:pathLst>
          </a:custGeom>
          <a:gradFill flip="none" rotWithShape="1">
            <a:gsLst>
              <a:gs pos="40000">
                <a:schemeClr val="bg1">
                  <a:alpha val="46000"/>
                </a:schemeClr>
              </a:gs>
              <a:gs pos="100000">
                <a:schemeClr val="bg1">
                  <a:shade val="67500"/>
                  <a:satMod val="115000"/>
                  <a:alpha val="90000"/>
                </a:schemeClr>
              </a:gs>
              <a:gs pos="100000">
                <a:schemeClr val="bg1">
                  <a:lumMod val="100000"/>
                  <a:alpha val="4800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BF9BE2-22AD-4EB9-B186-E529C6EEC7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431" y="5540104"/>
            <a:ext cx="1811367" cy="122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527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BFBFB"/>
            </a:gs>
            <a:gs pos="50000">
              <a:srgbClr val="FDFDFD">
                <a:alpha val="70000"/>
              </a:srgbClr>
            </a:gs>
            <a:gs pos="100000">
              <a:schemeClr val="bg1">
                <a:shade val="67500"/>
                <a:satMod val="115000"/>
                <a:alpha val="90000"/>
              </a:schemeClr>
            </a:gs>
            <a:gs pos="100000">
              <a:schemeClr val="bg1">
                <a:alpha val="5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рапеция 3">
            <a:extLst>
              <a:ext uri="{FF2B5EF4-FFF2-40B4-BE49-F238E27FC236}">
                <a16:creationId xmlns:a16="http://schemas.microsoft.com/office/drawing/2014/main" id="{D8EFA43A-936E-4E3D-AE80-BB37C3A89279}"/>
              </a:ext>
            </a:extLst>
          </p:cNvPr>
          <p:cNvSpPr/>
          <p:nvPr/>
        </p:nvSpPr>
        <p:spPr>
          <a:xfrm>
            <a:off x="0" y="6172200"/>
            <a:ext cx="12192000" cy="685800"/>
          </a:xfrm>
          <a:prstGeom prst="trapezoid">
            <a:avLst>
              <a:gd name="adj" fmla="val 706173"/>
            </a:avLst>
          </a:prstGeom>
          <a:solidFill>
            <a:srgbClr val="4E351D"/>
          </a:solidFill>
          <a:ln>
            <a:solidFill>
              <a:srgbClr val="9766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уга 5">
            <a:extLst>
              <a:ext uri="{FF2B5EF4-FFF2-40B4-BE49-F238E27FC236}">
                <a16:creationId xmlns:a16="http://schemas.microsoft.com/office/drawing/2014/main" id="{DE51BBAA-45CE-4C43-AD34-C548385C7C6D}"/>
              </a:ext>
            </a:extLst>
          </p:cNvPr>
          <p:cNvSpPr/>
          <p:nvPr/>
        </p:nvSpPr>
        <p:spPr>
          <a:xfrm>
            <a:off x="5595401" y="4063327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2D2A3DC-067E-4114-B3B8-8494408277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093" y="246185"/>
            <a:ext cx="8206154" cy="48423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1D2A43-731C-42FC-9A10-B3A29C828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979" y="4736184"/>
            <a:ext cx="12192000" cy="1408176"/>
          </a:xfrm>
          <a:prstGeom prst="rect">
            <a:avLst/>
          </a:prstGeom>
        </p:spPr>
      </p:pic>
      <p:sp>
        <p:nvSpPr>
          <p:cNvPr id="5" name="Трапеция 4">
            <a:extLst>
              <a:ext uri="{FF2B5EF4-FFF2-40B4-BE49-F238E27FC236}">
                <a16:creationId xmlns:a16="http://schemas.microsoft.com/office/drawing/2014/main" id="{DB5EACC3-4A07-4AC7-A0C5-05F72E1A19A0}"/>
              </a:ext>
            </a:extLst>
          </p:cNvPr>
          <p:cNvSpPr/>
          <p:nvPr/>
        </p:nvSpPr>
        <p:spPr>
          <a:xfrm flipV="1">
            <a:off x="5243221" y="5088536"/>
            <a:ext cx="1375786" cy="1408178"/>
          </a:xfrm>
          <a:custGeom>
            <a:avLst/>
            <a:gdLst>
              <a:gd name="connsiteX0" fmla="*/ 0 w 3265714"/>
              <a:gd name="connsiteY0" fmla="*/ 2699656 h 2699656"/>
              <a:gd name="connsiteX1" fmla="*/ 1330714 w 3265714"/>
              <a:gd name="connsiteY1" fmla="*/ 0 h 2699656"/>
              <a:gd name="connsiteX2" fmla="*/ 1935000 w 3265714"/>
              <a:gd name="connsiteY2" fmla="*/ 0 h 2699656"/>
              <a:gd name="connsiteX3" fmla="*/ 3265714 w 3265714"/>
              <a:gd name="connsiteY3" fmla="*/ 2699656 h 2699656"/>
              <a:gd name="connsiteX4" fmla="*/ 0 w 3265714"/>
              <a:gd name="connsiteY4" fmla="*/ 2699656 h 2699656"/>
              <a:gd name="connsiteX0" fmla="*/ 0 w 3265714"/>
              <a:gd name="connsiteY0" fmla="*/ 2699656 h 2700449"/>
              <a:gd name="connsiteX1" fmla="*/ 1330714 w 3265714"/>
              <a:gd name="connsiteY1" fmla="*/ 0 h 2700449"/>
              <a:gd name="connsiteX2" fmla="*/ 1935000 w 3265714"/>
              <a:gd name="connsiteY2" fmla="*/ 0 h 2700449"/>
              <a:gd name="connsiteX3" fmla="*/ 3265714 w 3265714"/>
              <a:gd name="connsiteY3" fmla="*/ 2699656 h 2700449"/>
              <a:gd name="connsiteX4" fmla="*/ 1216821 w 3265714"/>
              <a:gd name="connsiteY4" fmla="*/ 2700449 h 2700449"/>
              <a:gd name="connsiteX5" fmla="*/ 0 w 3265714"/>
              <a:gd name="connsiteY5" fmla="*/ 2699656 h 2700449"/>
              <a:gd name="connsiteX0" fmla="*/ 0 w 3265714"/>
              <a:gd name="connsiteY0" fmla="*/ 2699656 h 2700449"/>
              <a:gd name="connsiteX1" fmla="*/ 1330714 w 3265714"/>
              <a:gd name="connsiteY1" fmla="*/ 0 h 2700449"/>
              <a:gd name="connsiteX2" fmla="*/ 1935000 w 3265714"/>
              <a:gd name="connsiteY2" fmla="*/ 0 h 2700449"/>
              <a:gd name="connsiteX3" fmla="*/ 3265714 w 3265714"/>
              <a:gd name="connsiteY3" fmla="*/ 2699656 h 2700449"/>
              <a:gd name="connsiteX4" fmla="*/ 2300779 w 3265714"/>
              <a:gd name="connsiteY4" fmla="*/ 2700448 h 2700449"/>
              <a:gd name="connsiteX5" fmla="*/ 1216821 w 3265714"/>
              <a:gd name="connsiteY5" fmla="*/ 2700449 h 2700449"/>
              <a:gd name="connsiteX6" fmla="*/ 0 w 3265714"/>
              <a:gd name="connsiteY6" fmla="*/ 2699656 h 2700449"/>
              <a:gd name="connsiteX0" fmla="*/ 0 w 3265714"/>
              <a:gd name="connsiteY0" fmla="*/ 2699656 h 2797339"/>
              <a:gd name="connsiteX1" fmla="*/ 1330714 w 3265714"/>
              <a:gd name="connsiteY1" fmla="*/ 0 h 2797339"/>
              <a:gd name="connsiteX2" fmla="*/ 1935000 w 3265714"/>
              <a:gd name="connsiteY2" fmla="*/ 0 h 2797339"/>
              <a:gd name="connsiteX3" fmla="*/ 3265714 w 3265714"/>
              <a:gd name="connsiteY3" fmla="*/ 2699656 h 2797339"/>
              <a:gd name="connsiteX4" fmla="*/ 2300779 w 3265714"/>
              <a:gd name="connsiteY4" fmla="*/ 2700448 h 2797339"/>
              <a:gd name="connsiteX5" fmla="*/ 1331878 w 3265714"/>
              <a:gd name="connsiteY5" fmla="*/ 2797339 h 2797339"/>
              <a:gd name="connsiteX6" fmla="*/ 0 w 3265714"/>
              <a:gd name="connsiteY6" fmla="*/ 2699656 h 2797339"/>
              <a:gd name="connsiteX0" fmla="*/ 0 w 3265714"/>
              <a:gd name="connsiteY0" fmla="*/ 2699656 h 2815505"/>
              <a:gd name="connsiteX1" fmla="*/ 1330714 w 3265714"/>
              <a:gd name="connsiteY1" fmla="*/ 0 h 2815505"/>
              <a:gd name="connsiteX2" fmla="*/ 1935000 w 3265714"/>
              <a:gd name="connsiteY2" fmla="*/ 0 h 2815505"/>
              <a:gd name="connsiteX3" fmla="*/ 3265714 w 3265714"/>
              <a:gd name="connsiteY3" fmla="*/ 2699656 h 2815505"/>
              <a:gd name="connsiteX4" fmla="*/ 2282612 w 3265714"/>
              <a:gd name="connsiteY4" fmla="*/ 2815505 h 2815505"/>
              <a:gd name="connsiteX5" fmla="*/ 1331878 w 3265714"/>
              <a:gd name="connsiteY5" fmla="*/ 2797339 h 2815505"/>
              <a:gd name="connsiteX6" fmla="*/ 0 w 3265714"/>
              <a:gd name="connsiteY6" fmla="*/ 2699656 h 2815505"/>
              <a:gd name="connsiteX0" fmla="*/ 0 w 3265714"/>
              <a:gd name="connsiteY0" fmla="*/ 2699656 h 2833673"/>
              <a:gd name="connsiteX1" fmla="*/ 1330714 w 3265714"/>
              <a:gd name="connsiteY1" fmla="*/ 0 h 2833673"/>
              <a:gd name="connsiteX2" fmla="*/ 1935000 w 3265714"/>
              <a:gd name="connsiteY2" fmla="*/ 0 h 2833673"/>
              <a:gd name="connsiteX3" fmla="*/ 3265714 w 3265714"/>
              <a:gd name="connsiteY3" fmla="*/ 2699656 h 2833673"/>
              <a:gd name="connsiteX4" fmla="*/ 2282612 w 3265714"/>
              <a:gd name="connsiteY4" fmla="*/ 2815505 h 2833673"/>
              <a:gd name="connsiteX5" fmla="*/ 1331878 w 3265714"/>
              <a:gd name="connsiteY5" fmla="*/ 2833673 h 2833673"/>
              <a:gd name="connsiteX6" fmla="*/ 0 w 3265714"/>
              <a:gd name="connsiteY6" fmla="*/ 2699656 h 2833673"/>
              <a:gd name="connsiteX0" fmla="*/ 0 w 3265714"/>
              <a:gd name="connsiteY0" fmla="*/ 2699656 h 2833673"/>
              <a:gd name="connsiteX1" fmla="*/ 1330714 w 3265714"/>
              <a:gd name="connsiteY1" fmla="*/ 0 h 2833673"/>
              <a:gd name="connsiteX2" fmla="*/ 1935000 w 3265714"/>
              <a:gd name="connsiteY2" fmla="*/ 0 h 2833673"/>
              <a:gd name="connsiteX3" fmla="*/ 3265714 w 3265714"/>
              <a:gd name="connsiteY3" fmla="*/ 2699656 h 2833673"/>
              <a:gd name="connsiteX4" fmla="*/ 2282612 w 3265714"/>
              <a:gd name="connsiteY4" fmla="*/ 2815505 h 2833673"/>
              <a:gd name="connsiteX5" fmla="*/ 1331878 w 3265714"/>
              <a:gd name="connsiteY5" fmla="*/ 2833673 h 2833673"/>
              <a:gd name="connsiteX6" fmla="*/ 0 w 3265714"/>
              <a:gd name="connsiteY6" fmla="*/ 2699656 h 2833673"/>
              <a:gd name="connsiteX0" fmla="*/ 0 w 3265714"/>
              <a:gd name="connsiteY0" fmla="*/ 2699656 h 2833673"/>
              <a:gd name="connsiteX1" fmla="*/ 1330714 w 3265714"/>
              <a:gd name="connsiteY1" fmla="*/ 0 h 2833673"/>
              <a:gd name="connsiteX2" fmla="*/ 1935000 w 3265714"/>
              <a:gd name="connsiteY2" fmla="*/ 0 h 2833673"/>
              <a:gd name="connsiteX3" fmla="*/ 3265714 w 3265714"/>
              <a:gd name="connsiteY3" fmla="*/ 2699656 h 2833673"/>
              <a:gd name="connsiteX4" fmla="*/ 2700450 w 3265714"/>
              <a:gd name="connsiteY4" fmla="*/ 2779171 h 2833673"/>
              <a:gd name="connsiteX5" fmla="*/ 2282612 w 3265714"/>
              <a:gd name="connsiteY5" fmla="*/ 2815505 h 2833673"/>
              <a:gd name="connsiteX6" fmla="*/ 1331878 w 3265714"/>
              <a:gd name="connsiteY6" fmla="*/ 2833673 h 2833673"/>
              <a:gd name="connsiteX7" fmla="*/ 0 w 3265714"/>
              <a:gd name="connsiteY7" fmla="*/ 2699656 h 2833673"/>
              <a:gd name="connsiteX0" fmla="*/ 0 w 3265714"/>
              <a:gd name="connsiteY0" fmla="*/ 2699656 h 2833673"/>
              <a:gd name="connsiteX1" fmla="*/ 1330714 w 3265714"/>
              <a:gd name="connsiteY1" fmla="*/ 0 h 2833673"/>
              <a:gd name="connsiteX2" fmla="*/ 1935000 w 3265714"/>
              <a:gd name="connsiteY2" fmla="*/ 0 h 2833673"/>
              <a:gd name="connsiteX3" fmla="*/ 3265714 w 3265714"/>
              <a:gd name="connsiteY3" fmla="*/ 2699656 h 2833673"/>
              <a:gd name="connsiteX4" fmla="*/ 2712562 w 3265714"/>
              <a:gd name="connsiteY4" fmla="*/ 2821561 h 2833673"/>
              <a:gd name="connsiteX5" fmla="*/ 2282612 w 3265714"/>
              <a:gd name="connsiteY5" fmla="*/ 2815505 h 2833673"/>
              <a:gd name="connsiteX6" fmla="*/ 1331878 w 3265714"/>
              <a:gd name="connsiteY6" fmla="*/ 2833673 h 2833673"/>
              <a:gd name="connsiteX7" fmla="*/ 0 w 3265714"/>
              <a:gd name="connsiteY7" fmla="*/ 2699656 h 2833673"/>
              <a:gd name="connsiteX0" fmla="*/ 0 w 3265714"/>
              <a:gd name="connsiteY0" fmla="*/ 2699656 h 2845783"/>
              <a:gd name="connsiteX1" fmla="*/ 1330714 w 3265714"/>
              <a:gd name="connsiteY1" fmla="*/ 0 h 2845783"/>
              <a:gd name="connsiteX2" fmla="*/ 1935000 w 3265714"/>
              <a:gd name="connsiteY2" fmla="*/ 0 h 2845783"/>
              <a:gd name="connsiteX3" fmla="*/ 3265714 w 3265714"/>
              <a:gd name="connsiteY3" fmla="*/ 2699656 h 2845783"/>
              <a:gd name="connsiteX4" fmla="*/ 2712562 w 3265714"/>
              <a:gd name="connsiteY4" fmla="*/ 2821561 h 2845783"/>
              <a:gd name="connsiteX5" fmla="*/ 2270501 w 3265714"/>
              <a:gd name="connsiteY5" fmla="*/ 2845783 h 2845783"/>
              <a:gd name="connsiteX6" fmla="*/ 1331878 w 3265714"/>
              <a:gd name="connsiteY6" fmla="*/ 2833673 h 2845783"/>
              <a:gd name="connsiteX7" fmla="*/ 0 w 3265714"/>
              <a:gd name="connsiteY7" fmla="*/ 2699656 h 2845783"/>
              <a:gd name="connsiteX0" fmla="*/ 0 w 3265714"/>
              <a:gd name="connsiteY0" fmla="*/ 2699656 h 2857896"/>
              <a:gd name="connsiteX1" fmla="*/ 1330714 w 3265714"/>
              <a:gd name="connsiteY1" fmla="*/ 0 h 2857896"/>
              <a:gd name="connsiteX2" fmla="*/ 1935000 w 3265714"/>
              <a:gd name="connsiteY2" fmla="*/ 0 h 2857896"/>
              <a:gd name="connsiteX3" fmla="*/ 3265714 w 3265714"/>
              <a:gd name="connsiteY3" fmla="*/ 2699656 h 2857896"/>
              <a:gd name="connsiteX4" fmla="*/ 2712562 w 3265714"/>
              <a:gd name="connsiteY4" fmla="*/ 2821561 h 2857896"/>
              <a:gd name="connsiteX5" fmla="*/ 2270501 w 3265714"/>
              <a:gd name="connsiteY5" fmla="*/ 2845783 h 2857896"/>
              <a:gd name="connsiteX6" fmla="*/ 1331878 w 3265714"/>
              <a:gd name="connsiteY6" fmla="*/ 2857896 h 2857896"/>
              <a:gd name="connsiteX7" fmla="*/ 0 w 3265714"/>
              <a:gd name="connsiteY7" fmla="*/ 2699656 h 2857896"/>
              <a:gd name="connsiteX0" fmla="*/ 0 w 3265714"/>
              <a:gd name="connsiteY0" fmla="*/ 2699656 h 2882117"/>
              <a:gd name="connsiteX1" fmla="*/ 1330714 w 3265714"/>
              <a:gd name="connsiteY1" fmla="*/ 0 h 2882117"/>
              <a:gd name="connsiteX2" fmla="*/ 1935000 w 3265714"/>
              <a:gd name="connsiteY2" fmla="*/ 0 h 2882117"/>
              <a:gd name="connsiteX3" fmla="*/ 3265714 w 3265714"/>
              <a:gd name="connsiteY3" fmla="*/ 2699656 h 2882117"/>
              <a:gd name="connsiteX4" fmla="*/ 2712562 w 3265714"/>
              <a:gd name="connsiteY4" fmla="*/ 2821561 h 2882117"/>
              <a:gd name="connsiteX5" fmla="*/ 2270501 w 3265714"/>
              <a:gd name="connsiteY5" fmla="*/ 2845783 h 2882117"/>
              <a:gd name="connsiteX6" fmla="*/ 1779995 w 3265714"/>
              <a:gd name="connsiteY6" fmla="*/ 2882117 h 2882117"/>
              <a:gd name="connsiteX7" fmla="*/ 1331878 w 3265714"/>
              <a:gd name="connsiteY7" fmla="*/ 2857896 h 2882117"/>
              <a:gd name="connsiteX8" fmla="*/ 0 w 3265714"/>
              <a:gd name="connsiteY8" fmla="*/ 2699656 h 2882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65714" h="2882117">
                <a:moveTo>
                  <a:pt x="0" y="2699656"/>
                </a:moveTo>
                <a:lnTo>
                  <a:pt x="1330714" y="0"/>
                </a:lnTo>
                <a:lnTo>
                  <a:pt x="1935000" y="0"/>
                </a:lnTo>
                <a:lnTo>
                  <a:pt x="3265714" y="2699656"/>
                </a:lnTo>
                <a:lnTo>
                  <a:pt x="2712562" y="2821561"/>
                </a:lnTo>
                <a:lnTo>
                  <a:pt x="2270501" y="2845783"/>
                </a:lnTo>
                <a:cubicBezTo>
                  <a:pt x="2109017" y="2845783"/>
                  <a:pt x="1941479" y="2882117"/>
                  <a:pt x="1779995" y="2882117"/>
                </a:cubicBezTo>
                <a:lnTo>
                  <a:pt x="1331878" y="2857896"/>
                </a:lnTo>
                <a:cubicBezTo>
                  <a:pt x="869752" y="2855613"/>
                  <a:pt x="443959" y="2744328"/>
                  <a:pt x="0" y="2699656"/>
                </a:cubicBezTo>
                <a:close/>
              </a:path>
            </a:pathLst>
          </a:custGeom>
          <a:gradFill flip="none" rotWithShape="1">
            <a:gsLst>
              <a:gs pos="40000">
                <a:schemeClr val="bg1">
                  <a:alpha val="46000"/>
                </a:schemeClr>
              </a:gs>
              <a:gs pos="100000">
                <a:schemeClr val="bg1">
                  <a:shade val="67500"/>
                  <a:satMod val="115000"/>
                  <a:alpha val="90000"/>
                </a:schemeClr>
              </a:gs>
              <a:gs pos="100000">
                <a:schemeClr val="bg1">
                  <a:lumMod val="100000"/>
                  <a:alpha val="4800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BF9BE2-22AD-4EB9-B186-E529C6EEC7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431" y="5540104"/>
            <a:ext cx="1811367" cy="122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460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BFBFB"/>
            </a:gs>
            <a:gs pos="50000">
              <a:srgbClr val="FDFDFD">
                <a:alpha val="70000"/>
              </a:srgbClr>
            </a:gs>
            <a:gs pos="100000">
              <a:schemeClr val="bg1">
                <a:shade val="67500"/>
                <a:satMod val="115000"/>
                <a:alpha val="90000"/>
              </a:schemeClr>
            </a:gs>
            <a:gs pos="100000">
              <a:schemeClr val="bg1">
                <a:alpha val="5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рапеция 3">
            <a:extLst>
              <a:ext uri="{FF2B5EF4-FFF2-40B4-BE49-F238E27FC236}">
                <a16:creationId xmlns:a16="http://schemas.microsoft.com/office/drawing/2014/main" id="{D8EFA43A-936E-4E3D-AE80-BB37C3A89279}"/>
              </a:ext>
            </a:extLst>
          </p:cNvPr>
          <p:cNvSpPr/>
          <p:nvPr/>
        </p:nvSpPr>
        <p:spPr>
          <a:xfrm>
            <a:off x="0" y="6172200"/>
            <a:ext cx="12192000" cy="685800"/>
          </a:xfrm>
          <a:prstGeom prst="trapezoid">
            <a:avLst>
              <a:gd name="adj" fmla="val 706173"/>
            </a:avLst>
          </a:prstGeom>
          <a:solidFill>
            <a:srgbClr val="4E351D"/>
          </a:solidFill>
          <a:ln>
            <a:solidFill>
              <a:srgbClr val="9766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уга 5">
            <a:extLst>
              <a:ext uri="{FF2B5EF4-FFF2-40B4-BE49-F238E27FC236}">
                <a16:creationId xmlns:a16="http://schemas.microsoft.com/office/drawing/2014/main" id="{DE51BBAA-45CE-4C43-AD34-C548385C7C6D}"/>
              </a:ext>
            </a:extLst>
          </p:cNvPr>
          <p:cNvSpPr/>
          <p:nvPr/>
        </p:nvSpPr>
        <p:spPr>
          <a:xfrm>
            <a:off x="5595401" y="4063327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4105D0-0867-4FD4-94AA-B6C7163BC5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" t="14489" r="-446" b="766"/>
          <a:stretch/>
        </p:blipFill>
        <p:spPr>
          <a:xfrm>
            <a:off x="2006111" y="285834"/>
            <a:ext cx="8179778" cy="462129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1D2A43-731C-42FC-9A10-B3A29C828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512" y="4725722"/>
            <a:ext cx="12192000" cy="1408176"/>
          </a:xfrm>
          <a:prstGeom prst="rect">
            <a:avLst/>
          </a:prstGeom>
        </p:spPr>
      </p:pic>
      <p:sp>
        <p:nvSpPr>
          <p:cNvPr id="5" name="Трапеция 4">
            <a:extLst>
              <a:ext uri="{FF2B5EF4-FFF2-40B4-BE49-F238E27FC236}">
                <a16:creationId xmlns:a16="http://schemas.microsoft.com/office/drawing/2014/main" id="{DB5EACC3-4A07-4AC7-A0C5-05F72E1A19A0}"/>
              </a:ext>
            </a:extLst>
          </p:cNvPr>
          <p:cNvSpPr/>
          <p:nvPr/>
        </p:nvSpPr>
        <p:spPr>
          <a:xfrm flipV="1">
            <a:off x="5243221" y="5088536"/>
            <a:ext cx="1375786" cy="1408178"/>
          </a:xfrm>
          <a:custGeom>
            <a:avLst/>
            <a:gdLst>
              <a:gd name="connsiteX0" fmla="*/ 0 w 3265714"/>
              <a:gd name="connsiteY0" fmla="*/ 2699656 h 2699656"/>
              <a:gd name="connsiteX1" fmla="*/ 1330714 w 3265714"/>
              <a:gd name="connsiteY1" fmla="*/ 0 h 2699656"/>
              <a:gd name="connsiteX2" fmla="*/ 1935000 w 3265714"/>
              <a:gd name="connsiteY2" fmla="*/ 0 h 2699656"/>
              <a:gd name="connsiteX3" fmla="*/ 3265714 w 3265714"/>
              <a:gd name="connsiteY3" fmla="*/ 2699656 h 2699656"/>
              <a:gd name="connsiteX4" fmla="*/ 0 w 3265714"/>
              <a:gd name="connsiteY4" fmla="*/ 2699656 h 2699656"/>
              <a:gd name="connsiteX0" fmla="*/ 0 w 3265714"/>
              <a:gd name="connsiteY0" fmla="*/ 2699656 h 2700449"/>
              <a:gd name="connsiteX1" fmla="*/ 1330714 w 3265714"/>
              <a:gd name="connsiteY1" fmla="*/ 0 h 2700449"/>
              <a:gd name="connsiteX2" fmla="*/ 1935000 w 3265714"/>
              <a:gd name="connsiteY2" fmla="*/ 0 h 2700449"/>
              <a:gd name="connsiteX3" fmla="*/ 3265714 w 3265714"/>
              <a:gd name="connsiteY3" fmla="*/ 2699656 h 2700449"/>
              <a:gd name="connsiteX4" fmla="*/ 1216821 w 3265714"/>
              <a:gd name="connsiteY4" fmla="*/ 2700449 h 2700449"/>
              <a:gd name="connsiteX5" fmla="*/ 0 w 3265714"/>
              <a:gd name="connsiteY5" fmla="*/ 2699656 h 2700449"/>
              <a:gd name="connsiteX0" fmla="*/ 0 w 3265714"/>
              <a:gd name="connsiteY0" fmla="*/ 2699656 h 2700449"/>
              <a:gd name="connsiteX1" fmla="*/ 1330714 w 3265714"/>
              <a:gd name="connsiteY1" fmla="*/ 0 h 2700449"/>
              <a:gd name="connsiteX2" fmla="*/ 1935000 w 3265714"/>
              <a:gd name="connsiteY2" fmla="*/ 0 h 2700449"/>
              <a:gd name="connsiteX3" fmla="*/ 3265714 w 3265714"/>
              <a:gd name="connsiteY3" fmla="*/ 2699656 h 2700449"/>
              <a:gd name="connsiteX4" fmla="*/ 2300779 w 3265714"/>
              <a:gd name="connsiteY4" fmla="*/ 2700448 h 2700449"/>
              <a:gd name="connsiteX5" fmla="*/ 1216821 w 3265714"/>
              <a:gd name="connsiteY5" fmla="*/ 2700449 h 2700449"/>
              <a:gd name="connsiteX6" fmla="*/ 0 w 3265714"/>
              <a:gd name="connsiteY6" fmla="*/ 2699656 h 2700449"/>
              <a:gd name="connsiteX0" fmla="*/ 0 w 3265714"/>
              <a:gd name="connsiteY0" fmla="*/ 2699656 h 2797339"/>
              <a:gd name="connsiteX1" fmla="*/ 1330714 w 3265714"/>
              <a:gd name="connsiteY1" fmla="*/ 0 h 2797339"/>
              <a:gd name="connsiteX2" fmla="*/ 1935000 w 3265714"/>
              <a:gd name="connsiteY2" fmla="*/ 0 h 2797339"/>
              <a:gd name="connsiteX3" fmla="*/ 3265714 w 3265714"/>
              <a:gd name="connsiteY3" fmla="*/ 2699656 h 2797339"/>
              <a:gd name="connsiteX4" fmla="*/ 2300779 w 3265714"/>
              <a:gd name="connsiteY4" fmla="*/ 2700448 h 2797339"/>
              <a:gd name="connsiteX5" fmla="*/ 1331878 w 3265714"/>
              <a:gd name="connsiteY5" fmla="*/ 2797339 h 2797339"/>
              <a:gd name="connsiteX6" fmla="*/ 0 w 3265714"/>
              <a:gd name="connsiteY6" fmla="*/ 2699656 h 2797339"/>
              <a:gd name="connsiteX0" fmla="*/ 0 w 3265714"/>
              <a:gd name="connsiteY0" fmla="*/ 2699656 h 2815505"/>
              <a:gd name="connsiteX1" fmla="*/ 1330714 w 3265714"/>
              <a:gd name="connsiteY1" fmla="*/ 0 h 2815505"/>
              <a:gd name="connsiteX2" fmla="*/ 1935000 w 3265714"/>
              <a:gd name="connsiteY2" fmla="*/ 0 h 2815505"/>
              <a:gd name="connsiteX3" fmla="*/ 3265714 w 3265714"/>
              <a:gd name="connsiteY3" fmla="*/ 2699656 h 2815505"/>
              <a:gd name="connsiteX4" fmla="*/ 2282612 w 3265714"/>
              <a:gd name="connsiteY4" fmla="*/ 2815505 h 2815505"/>
              <a:gd name="connsiteX5" fmla="*/ 1331878 w 3265714"/>
              <a:gd name="connsiteY5" fmla="*/ 2797339 h 2815505"/>
              <a:gd name="connsiteX6" fmla="*/ 0 w 3265714"/>
              <a:gd name="connsiteY6" fmla="*/ 2699656 h 2815505"/>
              <a:gd name="connsiteX0" fmla="*/ 0 w 3265714"/>
              <a:gd name="connsiteY0" fmla="*/ 2699656 h 2833673"/>
              <a:gd name="connsiteX1" fmla="*/ 1330714 w 3265714"/>
              <a:gd name="connsiteY1" fmla="*/ 0 h 2833673"/>
              <a:gd name="connsiteX2" fmla="*/ 1935000 w 3265714"/>
              <a:gd name="connsiteY2" fmla="*/ 0 h 2833673"/>
              <a:gd name="connsiteX3" fmla="*/ 3265714 w 3265714"/>
              <a:gd name="connsiteY3" fmla="*/ 2699656 h 2833673"/>
              <a:gd name="connsiteX4" fmla="*/ 2282612 w 3265714"/>
              <a:gd name="connsiteY4" fmla="*/ 2815505 h 2833673"/>
              <a:gd name="connsiteX5" fmla="*/ 1331878 w 3265714"/>
              <a:gd name="connsiteY5" fmla="*/ 2833673 h 2833673"/>
              <a:gd name="connsiteX6" fmla="*/ 0 w 3265714"/>
              <a:gd name="connsiteY6" fmla="*/ 2699656 h 2833673"/>
              <a:gd name="connsiteX0" fmla="*/ 0 w 3265714"/>
              <a:gd name="connsiteY0" fmla="*/ 2699656 h 2833673"/>
              <a:gd name="connsiteX1" fmla="*/ 1330714 w 3265714"/>
              <a:gd name="connsiteY1" fmla="*/ 0 h 2833673"/>
              <a:gd name="connsiteX2" fmla="*/ 1935000 w 3265714"/>
              <a:gd name="connsiteY2" fmla="*/ 0 h 2833673"/>
              <a:gd name="connsiteX3" fmla="*/ 3265714 w 3265714"/>
              <a:gd name="connsiteY3" fmla="*/ 2699656 h 2833673"/>
              <a:gd name="connsiteX4" fmla="*/ 2282612 w 3265714"/>
              <a:gd name="connsiteY4" fmla="*/ 2815505 h 2833673"/>
              <a:gd name="connsiteX5" fmla="*/ 1331878 w 3265714"/>
              <a:gd name="connsiteY5" fmla="*/ 2833673 h 2833673"/>
              <a:gd name="connsiteX6" fmla="*/ 0 w 3265714"/>
              <a:gd name="connsiteY6" fmla="*/ 2699656 h 2833673"/>
              <a:gd name="connsiteX0" fmla="*/ 0 w 3265714"/>
              <a:gd name="connsiteY0" fmla="*/ 2699656 h 2833673"/>
              <a:gd name="connsiteX1" fmla="*/ 1330714 w 3265714"/>
              <a:gd name="connsiteY1" fmla="*/ 0 h 2833673"/>
              <a:gd name="connsiteX2" fmla="*/ 1935000 w 3265714"/>
              <a:gd name="connsiteY2" fmla="*/ 0 h 2833673"/>
              <a:gd name="connsiteX3" fmla="*/ 3265714 w 3265714"/>
              <a:gd name="connsiteY3" fmla="*/ 2699656 h 2833673"/>
              <a:gd name="connsiteX4" fmla="*/ 2700450 w 3265714"/>
              <a:gd name="connsiteY4" fmla="*/ 2779171 h 2833673"/>
              <a:gd name="connsiteX5" fmla="*/ 2282612 w 3265714"/>
              <a:gd name="connsiteY5" fmla="*/ 2815505 h 2833673"/>
              <a:gd name="connsiteX6" fmla="*/ 1331878 w 3265714"/>
              <a:gd name="connsiteY6" fmla="*/ 2833673 h 2833673"/>
              <a:gd name="connsiteX7" fmla="*/ 0 w 3265714"/>
              <a:gd name="connsiteY7" fmla="*/ 2699656 h 2833673"/>
              <a:gd name="connsiteX0" fmla="*/ 0 w 3265714"/>
              <a:gd name="connsiteY0" fmla="*/ 2699656 h 2833673"/>
              <a:gd name="connsiteX1" fmla="*/ 1330714 w 3265714"/>
              <a:gd name="connsiteY1" fmla="*/ 0 h 2833673"/>
              <a:gd name="connsiteX2" fmla="*/ 1935000 w 3265714"/>
              <a:gd name="connsiteY2" fmla="*/ 0 h 2833673"/>
              <a:gd name="connsiteX3" fmla="*/ 3265714 w 3265714"/>
              <a:gd name="connsiteY3" fmla="*/ 2699656 h 2833673"/>
              <a:gd name="connsiteX4" fmla="*/ 2712562 w 3265714"/>
              <a:gd name="connsiteY4" fmla="*/ 2821561 h 2833673"/>
              <a:gd name="connsiteX5" fmla="*/ 2282612 w 3265714"/>
              <a:gd name="connsiteY5" fmla="*/ 2815505 h 2833673"/>
              <a:gd name="connsiteX6" fmla="*/ 1331878 w 3265714"/>
              <a:gd name="connsiteY6" fmla="*/ 2833673 h 2833673"/>
              <a:gd name="connsiteX7" fmla="*/ 0 w 3265714"/>
              <a:gd name="connsiteY7" fmla="*/ 2699656 h 2833673"/>
              <a:gd name="connsiteX0" fmla="*/ 0 w 3265714"/>
              <a:gd name="connsiteY0" fmla="*/ 2699656 h 2845783"/>
              <a:gd name="connsiteX1" fmla="*/ 1330714 w 3265714"/>
              <a:gd name="connsiteY1" fmla="*/ 0 h 2845783"/>
              <a:gd name="connsiteX2" fmla="*/ 1935000 w 3265714"/>
              <a:gd name="connsiteY2" fmla="*/ 0 h 2845783"/>
              <a:gd name="connsiteX3" fmla="*/ 3265714 w 3265714"/>
              <a:gd name="connsiteY3" fmla="*/ 2699656 h 2845783"/>
              <a:gd name="connsiteX4" fmla="*/ 2712562 w 3265714"/>
              <a:gd name="connsiteY4" fmla="*/ 2821561 h 2845783"/>
              <a:gd name="connsiteX5" fmla="*/ 2270501 w 3265714"/>
              <a:gd name="connsiteY5" fmla="*/ 2845783 h 2845783"/>
              <a:gd name="connsiteX6" fmla="*/ 1331878 w 3265714"/>
              <a:gd name="connsiteY6" fmla="*/ 2833673 h 2845783"/>
              <a:gd name="connsiteX7" fmla="*/ 0 w 3265714"/>
              <a:gd name="connsiteY7" fmla="*/ 2699656 h 2845783"/>
              <a:gd name="connsiteX0" fmla="*/ 0 w 3265714"/>
              <a:gd name="connsiteY0" fmla="*/ 2699656 h 2857896"/>
              <a:gd name="connsiteX1" fmla="*/ 1330714 w 3265714"/>
              <a:gd name="connsiteY1" fmla="*/ 0 h 2857896"/>
              <a:gd name="connsiteX2" fmla="*/ 1935000 w 3265714"/>
              <a:gd name="connsiteY2" fmla="*/ 0 h 2857896"/>
              <a:gd name="connsiteX3" fmla="*/ 3265714 w 3265714"/>
              <a:gd name="connsiteY3" fmla="*/ 2699656 h 2857896"/>
              <a:gd name="connsiteX4" fmla="*/ 2712562 w 3265714"/>
              <a:gd name="connsiteY4" fmla="*/ 2821561 h 2857896"/>
              <a:gd name="connsiteX5" fmla="*/ 2270501 w 3265714"/>
              <a:gd name="connsiteY5" fmla="*/ 2845783 h 2857896"/>
              <a:gd name="connsiteX6" fmla="*/ 1331878 w 3265714"/>
              <a:gd name="connsiteY6" fmla="*/ 2857896 h 2857896"/>
              <a:gd name="connsiteX7" fmla="*/ 0 w 3265714"/>
              <a:gd name="connsiteY7" fmla="*/ 2699656 h 2857896"/>
              <a:gd name="connsiteX0" fmla="*/ 0 w 3265714"/>
              <a:gd name="connsiteY0" fmla="*/ 2699656 h 2882117"/>
              <a:gd name="connsiteX1" fmla="*/ 1330714 w 3265714"/>
              <a:gd name="connsiteY1" fmla="*/ 0 h 2882117"/>
              <a:gd name="connsiteX2" fmla="*/ 1935000 w 3265714"/>
              <a:gd name="connsiteY2" fmla="*/ 0 h 2882117"/>
              <a:gd name="connsiteX3" fmla="*/ 3265714 w 3265714"/>
              <a:gd name="connsiteY3" fmla="*/ 2699656 h 2882117"/>
              <a:gd name="connsiteX4" fmla="*/ 2712562 w 3265714"/>
              <a:gd name="connsiteY4" fmla="*/ 2821561 h 2882117"/>
              <a:gd name="connsiteX5" fmla="*/ 2270501 w 3265714"/>
              <a:gd name="connsiteY5" fmla="*/ 2845783 h 2882117"/>
              <a:gd name="connsiteX6" fmla="*/ 1779995 w 3265714"/>
              <a:gd name="connsiteY6" fmla="*/ 2882117 h 2882117"/>
              <a:gd name="connsiteX7" fmla="*/ 1331878 w 3265714"/>
              <a:gd name="connsiteY7" fmla="*/ 2857896 h 2882117"/>
              <a:gd name="connsiteX8" fmla="*/ 0 w 3265714"/>
              <a:gd name="connsiteY8" fmla="*/ 2699656 h 2882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65714" h="2882117">
                <a:moveTo>
                  <a:pt x="0" y="2699656"/>
                </a:moveTo>
                <a:lnTo>
                  <a:pt x="1330714" y="0"/>
                </a:lnTo>
                <a:lnTo>
                  <a:pt x="1935000" y="0"/>
                </a:lnTo>
                <a:lnTo>
                  <a:pt x="3265714" y="2699656"/>
                </a:lnTo>
                <a:lnTo>
                  <a:pt x="2712562" y="2821561"/>
                </a:lnTo>
                <a:lnTo>
                  <a:pt x="2270501" y="2845783"/>
                </a:lnTo>
                <a:cubicBezTo>
                  <a:pt x="2109017" y="2845783"/>
                  <a:pt x="1941479" y="2882117"/>
                  <a:pt x="1779995" y="2882117"/>
                </a:cubicBezTo>
                <a:lnTo>
                  <a:pt x="1331878" y="2857896"/>
                </a:lnTo>
                <a:cubicBezTo>
                  <a:pt x="869752" y="2855613"/>
                  <a:pt x="443959" y="2744328"/>
                  <a:pt x="0" y="2699656"/>
                </a:cubicBezTo>
                <a:close/>
              </a:path>
            </a:pathLst>
          </a:custGeom>
          <a:gradFill flip="none" rotWithShape="1">
            <a:gsLst>
              <a:gs pos="40000">
                <a:schemeClr val="bg1">
                  <a:alpha val="46000"/>
                </a:schemeClr>
              </a:gs>
              <a:gs pos="100000">
                <a:schemeClr val="bg1">
                  <a:shade val="67500"/>
                  <a:satMod val="115000"/>
                  <a:alpha val="90000"/>
                </a:schemeClr>
              </a:gs>
              <a:gs pos="100000">
                <a:schemeClr val="bg1">
                  <a:lumMod val="100000"/>
                  <a:alpha val="4800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BF9BE2-22AD-4EB9-B186-E529C6EEC7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431" y="5540104"/>
            <a:ext cx="1811367" cy="122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340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BFBFB"/>
            </a:gs>
            <a:gs pos="50000">
              <a:srgbClr val="FDFDFD">
                <a:alpha val="70000"/>
              </a:srgbClr>
            </a:gs>
            <a:gs pos="100000">
              <a:schemeClr val="bg1">
                <a:shade val="67500"/>
                <a:satMod val="115000"/>
                <a:alpha val="90000"/>
              </a:schemeClr>
            </a:gs>
            <a:gs pos="100000">
              <a:schemeClr val="bg1">
                <a:alpha val="5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рапеция 3">
            <a:extLst>
              <a:ext uri="{FF2B5EF4-FFF2-40B4-BE49-F238E27FC236}">
                <a16:creationId xmlns:a16="http://schemas.microsoft.com/office/drawing/2014/main" id="{D8EFA43A-936E-4E3D-AE80-BB37C3A89279}"/>
              </a:ext>
            </a:extLst>
          </p:cNvPr>
          <p:cNvSpPr/>
          <p:nvPr/>
        </p:nvSpPr>
        <p:spPr>
          <a:xfrm>
            <a:off x="0" y="6172200"/>
            <a:ext cx="12192000" cy="685800"/>
          </a:xfrm>
          <a:prstGeom prst="trapezoid">
            <a:avLst>
              <a:gd name="adj" fmla="val 706173"/>
            </a:avLst>
          </a:prstGeom>
          <a:solidFill>
            <a:srgbClr val="4E351D"/>
          </a:solidFill>
          <a:ln>
            <a:solidFill>
              <a:srgbClr val="9766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уга 5">
            <a:extLst>
              <a:ext uri="{FF2B5EF4-FFF2-40B4-BE49-F238E27FC236}">
                <a16:creationId xmlns:a16="http://schemas.microsoft.com/office/drawing/2014/main" id="{DE51BBAA-45CE-4C43-AD34-C548385C7C6D}"/>
              </a:ext>
            </a:extLst>
          </p:cNvPr>
          <p:cNvSpPr/>
          <p:nvPr/>
        </p:nvSpPr>
        <p:spPr>
          <a:xfrm>
            <a:off x="5595401" y="4063327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A3AE672-D80E-450D-9BD5-C9ECECA59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944" y="285400"/>
            <a:ext cx="8192112" cy="471113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1D2A43-731C-42FC-9A10-B3A29C828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3651" y="4699733"/>
            <a:ext cx="12192000" cy="1408176"/>
          </a:xfrm>
          <a:prstGeom prst="rect">
            <a:avLst/>
          </a:prstGeom>
        </p:spPr>
      </p:pic>
      <p:sp>
        <p:nvSpPr>
          <p:cNvPr id="5" name="Трапеция 4">
            <a:extLst>
              <a:ext uri="{FF2B5EF4-FFF2-40B4-BE49-F238E27FC236}">
                <a16:creationId xmlns:a16="http://schemas.microsoft.com/office/drawing/2014/main" id="{DB5EACC3-4A07-4AC7-A0C5-05F72E1A19A0}"/>
              </a:ext>
            </a:extLst>
          </p:cNvPr>
          <p:cNvSpPr/>
          <p:nvPr/>
        </p:nvSpPr>
        <p:spPr>
          <a:xfrm flipV="1">
            <a:off x="5243221" y="5088536"/>
            <a:ext cx="1375786" cy="1408178"/>
          </a:xfrm>
          <a:custGeom>
            <a:avLst/>
            <a:gdLst>
              <a:gd name="connsiteX0" fmla="*/ 0 w 3265714"/>
              <a:gd name="connsiteY0" fmla="*/ 2699656 h 2699656"/>
              <a:gd name="connsiteX1" fmla="*/ 1330714 w 3265714"/>
              <a:gd name="connsiteY1" fmla="*/ 0 h 2699656"/>
              <a:gd name="connsiteX2" fmla="*/ 1935000 w 3265714"/>
              <a:gd name="connsiteY2" fmla="*/ 0 h 2699656"/>
              <a:gd name="connsiteX3" fmla="*/ 3265714 w 3265714"/>
              <a:gd name="connsiteY3" fmla="*/ 2699656 h 2699656"/>
              <a:gd name="connsiteX4" fmla="*/ 0 w 3265714"/>
              <a:gd name="connsiteY4" fmla="*/ 2699656 h 2699656"/>
              <a:gd name="connsiteX0" fmla="*/ 0 w 3265714"/>
              <a:gd name="connsiteY0" fmla="*/ 2699656 h 2700449"/>
              <a:gd name="connsiteX1" fmla="*/ 1330714 w 3265714"/>
              <a:gd name="connsiteY1" fmla="*/ 0 h 2700449"/>
              <a:gd name="connsiteX2" fmla="*/ 1935000 w 3265714"/>
              <a:gd name="connsiteY2" fmla="*/ 0 h 2700449"/>
              <a:gd name="connsiteX3" fmla="*/ 3265714 w 3265714"/>
              <a:gd name="connsiteY3" fmla="*/ 2699656 h 2700449"/>
              <a:gd name="connsiteX4" fmla="*/ 1216821 w 3265714"/>
              <a:gd name="connsiteY4" fmla="*/ 2700449 h 2700449"/>
              <a:gd name="connsiteX5" fmla="*/ 0 w 3265714"/>
              <a:gd name="connsiteY5" fmla="*/ 2699656 h 2700449"/>
              <a:gd name="connsiteX0" fmla="*/ 0 w 3265714"/>
              <a:gd name="connsiteY0" fmla="*/ 2699656 h 2700449"/>
              <a:gd name="connsiteX1" fmla="*/ 1330714 w 3265714"/>
              <a:gd name="connsiteY1" fmla="*/ 0 h 2700449"/>
              <a:gd name="connsiteX2" fmla="*/ 1935000 w 3265714"/>
              <a:gd name="connsiteY2" fmla="*/ 0 h 2700449"/>
              <a:gd name="connsiteX3" fmla="*/ 3265714 w 3265714"/>
              <a:gd name="connsiteY3" fmla="*/ 2699656 h 2700449"/>
              <a:gd name="connsiteX4" fmla="*/ 2300779 w 3265714"/>
              <a:gd name="connsiteY4" fmla="*/ 2700448 h 2700449"/>
              <a:gd name="connsiteX5" fmla="*/ 1216821 w 3265714"/>
              <a:gd name="connsiteY5" fmla="*/ 2700449 h 2700449"/>
              <a:gd name="connsiteX6" fmla="*/ 0 w 3265714"/>
              <a:gd name="connsiteY6" fmla="*/ 2699656 h 2700449"/>
              <a:gd name="connsiteX0" fmla="*/ 0 w 3265714"/>
              <a:gd name="connsiteY0" fmla="*/ 2699656 h 2797339"/>
              <a:gd name="connsiteX1" fmla="*/ 1330714 w 3265714"/>
              <a:gd name="connsiteY1" fmla="*/ 0 h 2797339"/>
              <a:gd name="connsiteX2" fmla="*/ 1935000 w 3265714"/>
              <a:gd name="connsiteY2" fmla="*/ 0 h 2797339"/>
              <a:gd name="connsiteX3" fmla="*/ 3265714 w 3265714"/>
              <a:gd name="connsiteY3" fmla="*/ 2699656 h 2797339"/>
              <a:gd name="connsiteX4" fmla="*/ 2300779 w 3265714"/>
              <a:gd name="connsiteY4" fmla="*/ 2700448 h 2797339"/>
              <a:gd name="connsiteX5" fmla="*/ 1331878 w 3265714"/>
              <a:gd name="connsiteY5" fmla="*/ 2797339 h 2797339"/>
              <a:gd name="connsiteX6" fmla="*/ 0 w 3265714"/>
              <a:gd name="connsiteY6" fmla="*/ 2699656 h 2797339"/>
              <a:gd name="connsiteX0" fmla="*/ 0 w 3265714"/>
              <a:gd name="connsiteY0" fmla="*/ 2699656 h 2815505"/>
              <a:gd name="connsiteX1" fmla="*/ 1330714 w 3265714"/>
              <a:gd name="connsiteY1" fmla="*/ 0 h 2815505"/>
              <a:gd name="connsiteX2" fmla="*/ 1935000 w 3265714"/>
              <a:gd name="connsiteY2" fmla="*/ 0 h 2815505"/>
              <a:gd name="connsiteX3" fmla="*/ 3265714 w 3265714"/>
              <a:gd name="connsiteY3" fmla="*/ 2699656 h 2815505"/>
              <a:gd name="connsiteX4" fmla="*/ 2282612 w 3265714"/>
              <a:gd name="connsiteY4" fmla="*/ 2815505 h 2815505"/>
              <a:gd name="connsiteX5" fmla="*/ 1331878 w 3265714"/>
              <a:gd name="connsiteY5" fmla="*/ 2797339 h 2815505"/>
              <a:gd name="connsiteX6" fmla="*/ 0 w 3265714"/>
              <a:gd name="connsiteY6" fmla="*/ 2699656 h 2815505"/>
              <a:gd name="connsiteX0" fmla="*/ 0 w 3265714"/>
              <a:gd name="connsiteY0" fmla="*/ 2699656 h 2833673"/>
              <a:gd name="connsiteX1" fmla="*/ 1330714 w 3265714"/>
              <a:gd name="connsiteY1" fmla="*/ 0 h 2833673"/>
              <a:gd name="connsiteX2" fmla="*/ 1935000 w 3265714"/>
              <a:gd name="connsiteY2" fmla="*/ 0 h 2833673"/>
              <a:gd name="connsiteX3" fmla="*/ 3265714 w 3265714"/>
              <a:gd name="connsiteY3" fmla="*/ 2699656 h 2833673"/>
              <a:gd name="connsiteX4" fmla="*/ 2282612 w 3265714"/>
              <a:gd name="connsiteY4" fmla="*/ 2815505 h 2833673"/>
              <a:gd name="connsiteX5" fmla="*/ 1331878 w 3265714"/>
              <a:gd name="connsiteY5" fmla="*/ 2833673 h 2833673"/>
              <a:gd name="connsiteX6" fmla="*/ 0 w 3265714"/>
              <a:gd name="connsiteY6" fmla="*/ 2699656 h 2833673"/>
              <a:gd name="connsiteX0" fmla="*/ 0 w 3265714"/>
              <a:gd name="connsiteY0" fmla="*/ 2699656 h 2833673"/>
              <a:gd name="connsiteX1" fmla="*/ 1330714 w 3265714"/>
              <a:gd name="connsiteY1" fmla="*/ 0 h 2833673"/>
              <a:gd name="connsiteX2" fmla="*/ 1935000 w 3265714"/>
              <a:gd name="connsiteY2" fmla="*/ 0 h 2833673"/>
              <a:gd name="connsiteX3" fmla="*/ 3265714 w 3265714"/>
              <a:gd name="connsiteY3" fmla="*/ 2699656 h 2833673"/>
              <a:gd name="connsiteX4" fmla="*/ 2282612 w 3265714"/>
              <a:gd name="connsiteY4" fmla="*/ 2815505 h 2833673"/>
              <a:gd name="connsiteX5" fmla="*/ 1331878 w 3265714"/>
              <a:gd name="connsiteY5" fmla="*/ 2833673 h 2833673"/>
              <a:gd name="connsiteX6" fmla="*/ 0 w 3265714"/>
              <a:gd name="connsiteY6" fmla="*/ 2699656 h 2833673"/>
              <a:gd name="connsiteX0" fmla="*/ 0 w 3265714"/>
              <a:gd name="connsiteY0" fmla="*/ 2699656 h 2833673"/>
              <a:gd name="connsiteX1" fmla="*/ 1330714 w 3265714"/>
              <a:gd name="connsiteY1" fmla="*/ 0 h 2833673"/>
              <a:gd name="connsiteX2" fmla="*/ 1935000 w 3265714"/>
              <a:gd name="connsiteY2" fmla="*/ 0 h 2833673"/>
              <a:gd name="connsiteX3" fmla="*/ 3265714 w 3265714"/>
              <a:gd name="connsiteY3" fmla="*/ 2699656 h 2833673"/>
              <a:gd name="connsiteX4" fmla="*/ 2700450 w 3265714"/>
              <a:gd name="connsiteY4" fmla="*/ 2779171 h 2833673"/>
              <a:gd name="connsiteX5" fmla="*/ 2282612 w 3265714"/>
              <a:gd name="connsiteY5" fmla="*/ 2815505 h 2833673"/>
              <a:gd name="connsiteX6" fmla="*/ 1331878 w 3265714"/>
              <a:gd name="connsiteY6" fmla="*/ 2833673 h 2833673"/>
              <a:gd name="connsiteX7" fmla="*/ 0 w 3265714"/>
              <a:gd name="connsiteY7" fmla="*/ 2699656 h 2833673"/>
              <a:gd name="connsiteX0" fmla="*/ 0 w 3265714"/>
              <a:gd name="connsiteY0" fmla="*/ 2699656 h 2833673"/>
              <a:gd name="connsiteX1" fmla="*/ 1330714 w 3265714"/>
              <a:gd name="connsiteY1" fmla="*/ 0 h 2833673"/>
              <a:gd name="connsiteX2" fmla="*/ 1935000 w 3265714"/>
              <a:gd name="connsiteY2" fmla="*/ 0 h 2833673"/>
              <a:gd name="connsiteX3" fmla="*/ 3265714 w 3265714"/>
              <a:gd name="connsiteY3" fmla="*/ 2699656 h 2833673"/>
              <a:gd name="connsiteX4" fmla="*/ 2712562 w 3265714"/>
              <a:gd name="connsiteY4" fmla="*/ 2821561 h 2833673"/>
              <a:gd name="connsiteX5" fmla="*/ 2282612 w 3265714"/>
              <a:gd name="connsiteY5" fmla="*/ 2815505 h 2833673"/>
              <a:gd name="connsiteX6" fmla="*/ 1331878 w 3265714"/>
              <a:gd name="connsiteY6" fmla="*/ 2833673 h 2833673"/>
              <a:gd name="connsiteX7" fmla="*/ 0 w 3265714"/>
              <a:gd name="connsiteY7" fmla="*/ 2699656 h 2833673"/>
              <a:gd name="connsiteX0" fmla="*/ 0 w 3265714"/>
              <a:gd name="connsiteY0" fmla="*/ 2699656 h 2845783"/>
              <a:gd name="connsiteX1" fmla="*/ 1330714 w 3265714"/>
              <a:gd name="connsiteY1" fmla="*/ 0 h 2845783"/>
              <a:gd name="connsiteX2" fmla="*/ 1935000 w 3265714"/>
              <a:gd name="connsiteY2" fmla="*/ 0 h 2845783"/>
              <a:gd name="connsiteX3" fmla="*/ 3265714 w 3265714"/>
              <a:gd name="connsiteY3" fmla="*/ 2699656 h 2845783"/>
              <a:gd name="connsiteX4" fmla="*/ 2712562 w 3265714"/>
              <a:gd name="connsiteY4" fmla="*/ 2821561 h 2845783"/>
              <a:gd name="connsiteX5" fmla="*/ 2270501 w 3265714"/>
              <a:gd name="connsiteY5" fmla="*/ 2845783 h 2845783"/>
              <a:gd name="connsiteX6" fmla="*/ 1331878 w 3265714"/>
              <a:gd name="connsiteY6" fmla="*/ 2833673 h 2845783"/>
              <a:gd name="connsiteX7" fmla="*/ 0 w 3265714"/>
              <a:gd name="connsiteY7" fmla="*/ 2699656 h 2845783"/>
              <a:gd name="connsiteX0" fmla="*/ 0 w 3265714"/>
              <a:gd name="connsiteY0" fmla="*/ 2699656 h 2857896"/>
              <a:gd name="connsiteX1" fmla="*/ 1330714 w 3265714"/>
              <a:gd name="connsiteY1" fmla="*/ 0 h 2857896"/>
              <a:gd name="connsiteX2" fmla="*/ 1935000 w 3265714"/>
              <a:gd name="connsiteY2" fmla="*/ 0 h 2857896"/>
              <a:gd name="connsiteX3" fmla="*/ 3265714 w 3265714"/>
              <a:gd name="connsiteY3" fmla="*/ 2699656 h 2857896"/>
              <a:gd name="connsiteX4" fmla="*/ 2712562 w 3265714"/>
              <a:gd name="connsiteY4" fmla="*/ 2821561 h 2857896"/>
              <a:gd name="connsiteX5" fmla="*/ 2270501 w 3265714"/>
              <a:gd name="connsiteY5" fmla="*/ 2845783 h 2857896"/>
              <a:gd name="connsiteX6" fmla="*/ 1331878 w 3265714"/>
              <a:gd name="connsiteY6" fmla="*/ 2857896 h 2857896"/>
              <a:gd name="connsiteX7" fmla="*/ 0 w 3265714"/>
              <a:gd name="connsiteY7" fmla="*/ 2699656 h 2857896"/>
              <a:gd name="connsiteX0" fmla="*/ 0 w 3265714"/>
              <a:gd name="connsiteY0" fmla="*/ 2699656 h 2882117"/>
              <a:gd name="connsiteX1" fmla="*/ 1330714 w 3265714"/>
              <a:gd name="connsiteY1" fmla="*/ 0 h 2882117"/>
              <a:gd name="connsiteX2" fmla="*/ 1935000 w 3265714"/>
              <a:gd name="connsiteY2" fmla="*/ 0 h 2882117"/>
              <a:gd name="connsiteX3" fmla="*/ 3265714 w 3265714"/>
              <a:gd name="connsiteY3" fmla="*/ 2699656 h 2882117"/>
              <a:gd name="connsiteX4" fmla="*/ 2712562 w 3265714"/>
              <a:gd name="connsiteY4" fmla="*/ 2821561 h 2882117"/>
              <a:gd name="connsiteX5" fmla="*/ 2270501 w 3265714"/>
              <a:gd name="connsiteY5" fmla="*/ 2845783 h 2882117"/>
              <a:gd name="connsiteX6" fmla="*/ 1779995 w 3265714"/>
              <a:gd name="connsiteY6" fmla="*/ 2882117 h 2882117"/>
              <a:gd name="connsiteX7" fmla="*/ 1331878 w 3265714"/>
              <a:gd name="connsiteY7" fmla="*/ 2857896 h 2882117"/>
              <a:gd name="connsiteX8" fmla="*/ 0 w 3265714"/>
              <a:gd name="connsiteY8" fmla="*/ 2699656 h 2882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65714" h="2882117">
                <a:moveTo>
                  <a:pt x="0" y="2699656"/>
                </a:moveTo>
                <a:lnTo>
                  <a:pt x="1330714" y="0"/>
                </a:lnTo>
                <a:lnTo>
                  <a:pt x="1935000" y="0"/>
                </a:lnTo>
                <a:lnTo>
                  <a:pt x="3265714" y="2699656"/>
                </a:lnTo>
                <a:lnTo>
                  <a:pt x="2712562" y="2821561"/>
                </a:lnTo>
                <a:lnTo>
                  <a:pt x="2270501" y="2845783"/>
                </a:lnTo>
                <a:cubicBezTo>
                  <a:pt x="2109017" y="2845783"/>
                  <a:pt x="1941479" y="2882117"/>
                  <a:pt x="1779995" y="2882117"/>
                </a:cubicBezTo>
                <a:lnTo>
                  <a:pt x="1331878" y="2857896"/>
                </a:lnTo>
                <a:cubicBezTo>
                  <a:pt x="869752" y="2855613"/>
                  <a:pt x="443959" y="2744328"/>
                  <a:pt x="0" y="2699656"/>
                </a:cubicBezTo>
                <a:close/>
              </a:path>
            </a:pathLst>
          </a:custGeom>
          <a:gradFill flip="none" rotWithShape="1">
            <a:gsLst>
              <a:gs pos="40000">
                <a:schemeClr val="bg1">
                  <a:alpha val="46000"/>
                </a:schemeClr>
              </a:gs>
              <a:gs pos="100000">
                <a:schemeClr val="bg1">
                  <a:shade val="67500"/>
                  <a:satMod val="115000"/>
                  <a:alpha val="90000"/>
                </a:schemeClr>
              </a:gs>
              <a:gs pos="100000">
                <a:schemeClr val="bg1">
                  <a:lumMod val="100000"/>
                  <a:alpha val="4800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BF9BE2-22AD-4EB9-B186-E529C6EEC7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431" y="5540104"/>
            <a:ext cx="1811367" cy="122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367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BFBFB"/>
            </a:gs>
            <a:gs pos="50000">
              <a:srgbClr val="FDFDFD">
                <a:alpha val="70000"/>
              </a:srgbClr>
            </a:gs>
            <a:gs pos="100000">
              <a:schemeClr val="bg1">
                <a:shade val="67500"/>
                <a:satMod val="115000"/>
                <a:alpha val="90000"/>
              </a:schemeClr>
            </a:gs>
            <a:gs pos="100000">
              <a:schemeClr val="bg1">
                <a:alpha val="5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рапеция 3">
            <a:extLst>
              <a:ext uri="{FF2B5EF4-FFF2-40B4-BE49-F238E27FC236}">
                <a16:creationId xmlns:a16="http://schemas.microsoft.com/office/drawing/2014/main" id="{D8EFA43A-936E-4E3D-AE80-BB37C3A89279}"/>
              </a:ext>
            </a:extLst>
          </p:cNvPr>
          <p:cNvSpPr/>
          <p:nvPr/>
        </p:nvSpPr>
        <p:spPr>
          <a:xfrm>
            <a:off x="0" y="6172200"/>
            <a:ext cx="12192000" cy="685800"/>
          </a:xfrm>
          <a:prstGeom prst="trapezoid">
            <a:avLst>
              <a:gd name="adj" fmla="val 706173"/>
            </a:avLst>
          </a:prstGeom>
          <a:solidFill>
            <a:srgbClr val="4E351D"/>
          </a:solidFill>
          <a:ln>
            <a:solidFill>
              <a:srgbClr val="9766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уга 5">
            <a:extLst>
              <a:ext uri="{FF2B5EF4-FFF2-40B4-BE49-F238E27FC236}">
                <a16:creationId xmlns:a16="http://schemas.microsoft.com/office/drawing/2014/main" id="{DE51BBAA-45CE-4C43-AD34-C548385C7C6D}"/>
              </a:ext>
            </a:extLst>
          </p:cNvPr>
          <p:cNvSpPr/>
          <p:nvPr/>
        </p:nvSpPr>
        <p:spPr>
          <a:xfrm>
            <a:off x="5595401" y="4063327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77A732-D55E-4D77-8679-60248059F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77" y="271781"/>
            <a:ext cx="8216353" cy="472847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1D2A43-731C-42FC-9A10-B3A29C828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81836" y="4718021"/>
            <a:ext cx="12192000" cy="1408176"/>
          </a:xfrm>
          <a:prstGeom prst="rect">
            <a:avLst/>
          </a:prstGeom>
        </p:spPr>
      </p:pic>
      <p:sp>
        <p:nvSpPr>
          <p:cNvPr id="5" name="Трапеция 4">
            <a:extLst>
              <a:ext uri="{FF2B5EF4-FFF2-40B4-BE49-F238E27FC236}">
                <a16:creationId xmlns:a16="http://schemas.microsoft.com/office/drawing/2014/main" id="{DB5EACC3-4A07-4AC7-A0C5-05F72E1A19A0}"/>
              </a:ext>
            </a:extLst>
          </p:cNvPr>
          <p:cNvSpPr/>
          <p:nvPr/>
        </p:nvSpPr>
        <p:spPr>
          <a:xfrm flipV="1">
            <a:off x="5243221" y="5088536"/>
            <a:ext cx="1375786" cy="1408178"/>
          </a:xfrm>
          <a:custGeom>
            <a:avLst/>
            <a:gdLst>
              <a:gd name="connsiteX0" fmla="*/ 0 w 3265714"/>
              <a:gd name="connsiteY0" fmla="*/ 2699656 h 2699656"/>
              <a:gd name="connsiteX1" fmla="*/ 1330714 w 3265714"/>
              <a:gd name="connsiteY1" fmla="*/ 0 h 2699656"/>
              <a:gd name="connsiteX2" fmla="*/ 1935000 w 3265714"/>
              <a:gd name="connsiteY2" fmla="*/ 0 h 2699656"/>
              <a:gd name="connsiteX3" fmla="*/ 3265714 w 3265714"/>
              <a:gd name="connsiteY3" fmla="*/ 2699656 h 2699656"/>
              <a:gd name="connsiteX4" fmla="*/ 0 w 3265714"/>
              <a:gd name="connsiteY4" fmla="*/ 2699656 h 2699656"/>
              <a:gd name="connsiteX0" fmla="*/ 0 w 3265714"/>
              <a:gd name="connsiteY0" fmla="*/ 2699656 h 2700449"/>
              <a:gd name="connsiteX1" fmla="*/ 1330714 w 3265714"/>
              <a:gd name="connsiteY1" fmla="*/ 0 h 2700449"/>
              <a:gd name="connsiteX2" fmla="*/ 1935000 w 3265714"/>
              <a:gd name="connsiteY2" fmla="*/ 0 h 2700449"/>
              <a:gd name="connsiteX3" fmla="*/ 3265714 w 3265714"/>
              <a:gd name="connsiteY3" fmla="*/ 2699656 h 2700449"/>
              <a:gd name="connsiteX4" fmla="*/ 1216821 w 3265714"/>
              <a:gd name="connsiteY4" fmla="*/ 2700449 h 2700449"/>
              <a:gd name="connsiteX5" fmla="*/ 0 w 3265714"/>
              <a:gd name="connsiteY5" fmla="*/ 2699656 h 2700449"/>
              <a:gd name="connsiteX0" fmla="*/ 0 w 3265714"/>
              <a:gd name="connsiteY0" fmla="*/ 2699656 h 2700449"/>
              <a:gd name="connsiteX1" fmla="*/ 1330714 w 3265714"/>
              <a:gd name="connsiteY1" fmla="*/ 0 h 2700449"/>
              <a:gd name="connsiteX2" fmla="*/ 1935000 w 3265714"/>
              <a:gd name="connsiteY2" fmla="*/ 0 h 2700449"/>
              <a:gd name="connsiteX3" fmla="*/ 3265714 w 3265714"/>
              <a:gd name="connsiteY3" fmla="*/ 2699656 h 2700449"/>
              <a:gd name="connsiteX4" fmla="*/ 2300779 w 3265714"/>
              <a:gd name="connsiteY4" fmla="*/ 2700448 h 2700449"/>
              <a:gd name="connsiteX5" fmla="*/ 1216821 w 3265714"/>
              <a:gd name="connsiteY5" fmla="*/ 2700449 h 2700449"/>
              <a:gd name="connsiteX6" fmla="*/ 0 w 3265714"/>
              <a:gd name="connsiteY6" fmla="*/ 2699656 h 2700449"/>
              <a:gd name="connsiteX0" fmla="*/ 0 w 3265714"/>
              <a:gd name="connsiteY0" fmla="*/ 2699656 h 2797339"/>
              <a:gd name="connsiteX1" fmla="*/ 1330714 w 3265714"/>
              <a:gd name="connsiteY1" fmla="*/ 0 h 2797339"/>
              <a:gd name="connsiteX2" fmla="*/ 1935000 w 3265714"/>
              <a:gd name="connsiteY2" fmla="*/ 0 h 2797339"/>
              <a:gd name="connsiteX3" fmla="*/ 3265714 w 3265714"/>
              <a:gd name="connsiteY3" fmla="*/ 2699656 h 2797339"/>
              <a:gd name="connsiteX4" fmla="*/ 2300779 w 3265714"/>
              <a:gd name="connsiteY4" fmla="*/ 2700448 h 2797339"/>
              <a:gd name="connsiteX5" fmla="*/ 1331878 w 3265714"/>
              <a:gd name="connsiteY5" fmla="*/ 2797339 h 2797339"/>
              <a:gd name="connsiteX6" fmla="*/ 0 w 3265714"/>
              <a:gd name="connsiteY6" fmla="*/ 2699656 h 2797339"/>
              <a:gd name="connsiteX0" fmla="*/ 0 w 3265714"/>
              <a:gd name="connsiteY0" fmla="*/ 2699656 h 2815505"/>
              <a:gd name="connsiteX1" fmla="*/ 1330714 w 3265714"/>
              <a:gd name="connsiteY1" fmla="*/ 0 h 2815505"/>
              <a:gd name="connsiteX2" fmla="*/ 1935000 w 3265714"/>
              <a:gd name="connsiteY2" fmla="*/ 0 h 2815505"/>
              <a:gd name="connsiteX3" fmla="*/ 3265714 w 3265714"/>
              <a:gd name="connsiteY3" fmla="*/ 2699656 h 2815505"/>
              <a:gd name="connsiteX4" fmla="*/ 2282612 w 3265714"/>
              <a:gd name="connsiteY4" fmla="*/ 2815505 h 2815505"/>
              <a:gd name="connsiteX5" fmla="*/ 1331878 w 3265714"/>
              <a:gd name="connsiteY5" fmla="*/ 2797339 h 2815505"/>
              <a:gd name="connsiteX6" fmla="*/ 0 w 3265714"/>
              <a:gd name="connsiteY6" fmla="*/ 2699656 h 2815505"/>
              <a:gd name="connsiteX0" fmla="*/ 0 w 3265714"/>
              <a:gd name="connsiteY0" fmla="*/ 2699656 h 2833673"/>
              <a:gd name="connsiteX1" fmla="*/ 1330714 w 3265714"/>
              <a:gd name="connsiteY1" fmla="*/ 0 h 2833673"/>
              <a:gd name="connsiteX2" fmla="*/ 1935000 w 3265714"/>
              <a:gd name="connsiteY2" fmla="*/ 0 h 2833673"/>
              <a:gd name="connsiteX3" fmla="*/ 3265714 w 3265714"/>
              <a:gd name="connsiteY3" fmla="*/ 2699656 h 2833673"/>
              <a:gd name="connsiteX4" fmla="*/ 2282612 w 3265714"/>
              <a:gd name="connsiteY4" fmla="*/ 2815505 h 2833673"/>
              <a:gd name="connsiteX5" fmla="*/ 1331878 w 3265714"/>
              <a:gd name="connsiteY5" fmla="*/ 2833673 h 2833673"/>
              <a:gd name="connsiteX6" fmla="*/ 0 w 3265714"/>
              <a:gd name="connsiteY6" fmla="*/ 2699656 h 2833673"/>
              <a:gd name="connsiteX0" fmla="*/ 0 w 3265714"/>
              <a:gd name="connsiteY0" fmla="*/ 2699656 h 2833673"/>
              <a:gd name="connsiteX1" fmla="*/ 1330714 w 3265714"/>
              <a:gd name="connsiteY1" fmla="*/ 0 h 2833673"/>
              <a:gd name="connsiteX2" fmla="*/ 1935000 w 3265714"/>
              <a:gd name="connsiteY2" fmla="*/ 0 h 2833673"/>
              <a:gd name="connsiteX3" fmla="*/ 3265714 w 3265714"/>
              <a:gd name="connsiteY3" fmla="*/ 2699656 h 2833673"/>
              <a:gd name="connsiteX4" fmla="*/ 2282612 w 3265714"/>
              <a:gd name="connsiteY4" fmla="*/ 2815505 h 2833673"/>
              <a:gd name="connsiteX5" fmla="*/ 1331878 w 3265714"/>
              <a:gd name="connsiteY5" fmla="*/ 2833673 h 2833673"/>
              <a:gd name="connsiteX6" fmla="*/ 0 w 3265714"/>
              <a:gd name="connsiteY6" fmla="*/ 2699656 h 2833673"/>
              <a:gd name="connsiteX0" fmla="*/ 0 w 3265714"/>
              <a:gd name="connsiteY0" fmla="*/ 2699656 h 2833673"/>
              <a:gd name="connsiteX1" fmla="*/ 1330714 w 3265714"/>
              <a:gd name="connsiteY1" fmla="*/ 0 h 2833673"/>
              <a:gd name="connsiteX2" fmla="*/ 1935000 w 3265714"/>
              <a:gd name="connsiteY2" fmla="*/ 0 h 2833673"/>
              <a:gd name="connsiteX3" fmla="*/ 3265714 w 3265714"/>
              <a:gd name="connsiteY3" fmla="*/ 2699656 h 2833673"/>
              <a:gd name="connsiteX4" fmla="*/ 2700450 w 3265714"/>
              <a:gd name="connsiteY4" fmla="*/ 2779171 h 2833673"/>
              <a:gd name="connsiteX5" fmla="*/ 2282612 w 3265714"/>
              <a:gd name="connsiteY5" fmla="*/ 2815505 h 2833673"/>
              <a:gd name="connsiteX6" fmla="*/ 1331878 w 3265714"/>
              <a:gd name="connsiteY6" fmla="*/ 2833673 h 2833673"/>
              <a:gd name="connsiteX7" fmla="*/ 0 w 3265714"/>
              <a:gd name="connsiteY7" fmla="*/ 2699656 h 2833673"/>
              <a:gd name="connsiteX0" fmla="*/ 0 w 3265714"/>
              <a:gd name="connsiteY0" fmla="*/ 2699656 h 2833673"/>
              <a:gd name="connsiteX1" fmla="*/ 1330714 w 3265714"/>
              <a:gd name="connsiteY1" fmla="*/ 0 h 2833673"/>
              <a:gd name="connsiteX2" fmla="*/ 1935000 w 3265714"/>
              <a:gd name="connsiteY2" fmla="*/ 0 h 2833673"/>
              <a:gd name="connsiteX3" fmla="*/ 3265714 w 3265714"/>
              <a:gd name="connsiteY3" fmla="*/ 2699656 h 2833673"/>
              <a:gd name="connsiteX4" fmla="*/ 2712562 w 3265714"/>
              <a:gd name="connsiteY4" fmla="*/ 2821561 h 2833673"/>
              <a:gd name="connsiteX5" fmla="*/ 2282612 w 3265714"/>
              <a:gd name="connsiteY5" fmla="*/ 2815505 h 2833673"/>
              <a:gd name="connsiteX6" fmla="*/ 1331878 w 3265714"/>
              <a:gd name="connsiteY6" fmla="*/ 2833673 h 2833673"/>
              <a:gd name="connsiteX7" fmla="*/ 0 w 3265714"/>
              <a:gd name="connsiteY7" fmla="*/ 2699656 h 2833673"/>
              <a:gd name="connsiteX0" fmla="*/ 0 w 3265714"/>
              <a:gd name="connsiteY0" fmla="*/ 2699656 h 2845783"/>
              <a:gd name="connsiteX1" fmla="*/ 1330714 w 3265714"/>
              <a:gd name="connsiteY1" fmla="*/ 0 h 2845783"/>
              <a:gd name="connsiteX2" fmla="*/ 1935000 w 3265714"/>
              <a:gd name="connsiteY2" fmla="*/ 0 h 2845783"/>
              <a:gd name="connsiteX3" fmla="*/ 3265714 w 3265714"/>
              <a:gd name="connsiteY3" fmla="*/ 2699656 h 2845783"/>
              <a:gd name="connsiteX4" fmla="*/ 2712562 w 3265714"/>
              <a:gd name="connsiteY4" fmla="*/ 2821561 h 2845783"/>
              <a:gd name="connsiteX5" fmla="*/ 2270501 w 3265714"/>
              <a:gd name="connsiteY5" fmla="*/ 2845783 h 2845783"/>
              <a:gd name="connsiteX6" fmla="*/ 1331878 w 3265714"/>
              <a:gd name="connsiteY6" fmla="*/ 2833673 h 2845783"/>
              <a:gd name="connsiteX7" fmla="*/ 0 w 3265714"/>
              <a:gd name="connsiteY7" fmla="*/ 2699656 h 2845783"/>
              <a:gd name="connsiteX0" fmla="*/ 0 w 3265714"/>
              <a:gd name="connsiteY0" fmla="*/ 2699656 h 2857896"/>
              <a:gd name="connsiteX1" fmla="*/ 1330714 w 3265714"/>
              <a:gd name="connsiteY1" fmla="*/ 0 h 2857896"/>
              <a:gd name="connsiteX2" fmla="*/ 1935000 w 3265714"/>
              <a:gd name="connsiteY2" fmla="*/ 0 h 2857896"/>
              <a:gd name="connsiteX3" fmla="*/ 3265714 w 3265714"/>
              <a:gd name="connsiteY3" fmla="*/ 2699656 h 2857896"/>
              <a:gd name="connsiteX4" fmla="*/ 2712562 w 3265714"/>
              <a:gd name="connsiteY4" fmla="*/ 2821561 h 2857896"/>
              <a:gd name="connsiteX5" fmla="*/ 2270501 w 3265714"/>
              <a:gd name="connsiteY5" fmla="*/ 2845783 h 2857896"/>
              <a:gd name="connsiteX6" fmla="*/ 1331878 w 3265714"/>
              <a:gd name="connsiteY6" fmla="*/ 2857896 h 2857896"/>
              <a:gd name="connsiteX7" fmla="*/ 0 w 3265714"/>
              <a:gd name="connsiteY7" fmla="*/ 2699656 h 2857896"/>
              <a:gd name="connsiteX0" fmla="*/ 0 w 3265714"/>
              <a:gd name="connsiteY0" fmla="*/ 2699656 h 2882117"/>
              <a:gd name="connsiteX1" fmla="*/ 1330714 w 3265714"/>
              <a:gd name="connsiteY1" fmla="*/ 0 h 2882117"/>
              <a:gd name="connsiteX2" fmla="*/ 1935000 w 3265714"/>
              <a:gd name="connsiteY2" fmla="*/ 0 h 2882117"/>
              <a:gd name="connsiteX3" fmla="*/ 3265714 w 3265714"/>
              <a:gd name="connsiteY3" fmla="*/ 2699656 h 2882117"/>
              <a:gd name="connsiteX4" fmla="*/ 2712562 w 3265714"/>
              <a:gd name="connsiteY4" fmla="*/ 2821561 h 2882117"/>
              <a:gd name="connsiteX5" fmla="*/ 2270501 w 3265714"/>
              <a:gd name="connsiteY5" fmla="*/ 2845783 h 2882117"/>
              <a:gd name="connsiteX6" fmla="*/ 1779995 w 3265714"/>
              <a:gd name="connsiteY6" fmla="*/ 2882117 h 2882117"/>
              <a:gd name="connsiteX7" fmla="*/ 1331878 w 3265714"/>
              <a:gd name="connsiteY7" fmla="*/ 2857896 h 2882117"/>
              <a:gd name="connsiteX8" fmla="*/ 0 w 3265714"/>
              <a:gd name="connsiteY8" fmla="*/ 2699656 h 2882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65714" h="2882117">
                <a:moveTo>
                  <a:pt x="0" y="2699656"/>
                </a:moveTo>
                <a:lnTo>
                  <a:pt x="1330714" y="0"/>
                </a:lnTo>
                <a:lnTo>
                  <a:pt x="1935000" y="0"/>
                </a:lnTo>
                <a:lnTo>
                  <a:pt x="3265714" y="2699656"/>
                </a:lnTo>
                <a:lnTo>
                  <a:pt x="2712562" y="2821561"/>
                </a:lnTo>
                <a:lnTo>
                  <a:pt x="2270501" y="2845783"/>
                </a:lnTo>
                <a:cubicBezTo>
                  <a:pt x="2109017" y="2845783"/>
                  <a:pt x="1941479" y="2882117"/>
                  <a:pt x="1779995" y="2882117"/>
                </a:cubicBezTo>
                <a:lnTo>
                  <a:pt x="1331878" y="2857896"/>
                </a:lnTo>
                <a:cubicBezTo>
                  <a:pt x="869752" y="2855613"/>
                  <a:pt x="443959" y="2744328"/>
                  <a:pt x="0" y="2699656"/>
                </a:cubicBezTo>
                <a:close/>
              </a:path>
            </a:pathLst>
          </a:custGeom>
          <a:gradFill flip="none" rotWithShape="1">
            <a:gsLst>
              <a:gs pos="40000">
                <a:schemeClr val="bg1">
                  <a:alpha val="46000"/>
                </a:schemeClr>
              </a:gs>
              <a:gs pos="100000">
                <a:schemeClr val="bg1">
                  <a:shade val="67500"/>
                  <a:satMod val="115000"/>
                  <a:alpha val="90000"/>
                </a:schemeClr>
              </a:gs>
              <a:gs pos="100000">
                <a:schemeClr val="bg1">
                  <a:lumMod val="100000"/>
                  <a:alpha val="4800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BF9BE2-22AD-4EB9-B186-E529C6EEC7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431" y="5540104"/>
            <a:ext cx="1811367" cy="122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985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20</Words>
  <Application>Microsoft Office PowerPoint</Application>
  <PresentationFormat>Широкоэкранный</PresentationFormat>
  <Paragraphs>16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Дина Медведева</dc:creator>
  <cp:lastModifiedBy>Дина Медведева</cp:lastModifiedBy>
  <cp:revision>20</cp:revision>
  <dcterms:created xsi:type="dcterms:W3CDTF">2023-05-30T19:47:31Z</dcterms:created>
  <dcterms:modified xsi:type="dcterms:W3CDTF">2023-05-31T14:25:36Z</dcterms:modified>
</cp:coreProperties>
</file>