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1" r:id="rId6"/>
    <p:sldId id="270" r:id="rId7"/>
    <p:sldId id="272" r:id="rId8"/>
    <p:sldId id="273" r:id="rId9"/>
    <p:sldId id="274" r:id="rId10"/>
    <p:sldId id="275" r:id="rId11"/>
    <p:sldId id="276" r:id="rId12"/>
    <p:sldId id="288" r:id="rId13"/>
    <p:sldId id="289" r:id="rId14"/>
    <p:sldId id="290" r:id="rId15"/>
    <p:sldId id="291" r:id="rId16"/>
    <p:sldId id="292" r:id="rId17"/>
    <p:sldId id="277" r:id="rId18"/>
    <p:sldId id="279" r:id="rId19"/>
    <p:sldId id="280" r:id="rId20"/>
    <p:sldId id="281" r:id="rId21"/>
    <p:sldId id="282" r:id="rId22"/>
    <p:sldId id="293" r:id="rId23"/>
    <p:sldId id="294" r:id="rId24"/>
    <p:sldId id="260" r:id="rId25"/>
    <p:sldId id="28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F"/>
    <a:srgbClr val="000000"/>
    <a:srgbClr val="F4D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211" y="5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2" d="100"/>
          <a:sy n="62" d="100"/>
        </p:scale>
        <p:origin x="2400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08D56-A3EA-4F04-B97D-BFE4EE6AC673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BBA80-D738-495B-855D-DB2033D9C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99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336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Появляются первые грибы: грузди, белые (боровики).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132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 11,12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загадки: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49149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Стоят в поле сестрички –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49149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Желтый глазок, белые реснички.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(Ромашка)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108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 11,12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загадки: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49149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Стоят в поле сестрички –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49149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Желтый глазок, белые реснички.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(Ромашка)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336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 13,14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49149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Черненькая сладенькая,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ребятам миленькая.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(Черника)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78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 13,14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49149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Черненькая сладенькая,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ребятам миленькая.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(Черника)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829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 15,16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Вкус у ягоды хорош,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сорви ее поди-ка: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Куст в иголках, будто еж, -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и назван …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(Ежевика)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744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 15,16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Вкус у ягоды хорош,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сорви ее поди-ка: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Куст в иголках, будто еж, -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и назван …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(Ежевика)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73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Зверям в июле – приволье. Много вкусных лакомств приготовил для них лес: сладкие ягоды и сочные травы, молодые нежные коренья и грибы.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Медведь ходит по лесу, лакомится спелой малиной, брусникой, ежевикой, ищет пчелиные гнезда – добывает мед.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Ежик ловит насекомых, дождевых червей. Барсук любит пообедать улитками, яйцами птиц.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459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траве прыгают и трещат кузнечики, суетятся деловитые муравьи.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918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июле в деревнях продолжаются сенокосы. «Кто дорос – спеши на сенокос» - так говорит народная пословица. Скошенное сено просушивают и собирают в высокие плотные стога.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лугах и в полях собирают целебные травы.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072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790825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июле зреет земляника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90825"/>
            <a:r>
              <a:rPr lang="ru-RU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полянке, и в саду.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90825"/>
            <a:r>
              <a:rPr lang="ru-RU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все от мала до велика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90825"/>
            <a:r>
              <a:rPr lang="ru-RU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сладкой ягодой идут.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90825"/>
            <a:r>
              <a:rPr lang="ru-RU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 речкой солнышко — лепёшкой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90825"/>
            <a:r>
              <a:rPr lang="ru-RU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мостик радуги — дугой.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90825"/>
            <a:r>
              <a:rPr lang="ru-RU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 речке юркие рыбёшки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90825"/>
            <a:r>
              <a:rPr lang="ru-RU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Зовут купаться нас с тобой.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555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ребят июль – веселое и беззаботное время, разгар школьных каникул, когда можно купаться, загорать.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201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</a:rPr>
              <a:t>Удить рыбу с друзьями.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030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Собирать грибы и ягоды.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34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Июль – второй месяц лета. В народе его называют «макушкой лета», «красой», «сердцем лета».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2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 поднимается высоко и заливает землю горячими лучами. Часто бывают грозы и ливни. «Лето грозовое, значит, и грибное» - примечают люди.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47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Июль – месяц сладких ягод и душистых медовых трав. Яркие цветы украшают луга и поля: цветут ромашки, колокольчики, васильки, донник.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85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середине месяца зацветает липа и разливает сладкий медовый аромат, привлекающий пчел.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350645"/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Липа зацвела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Липа зацвела в июле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Соком сахарным полна,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Ароматом, словно тюлем,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Вся окуталась она.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Всякий, кто проходит мимо,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Ароматом медовый пьет,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Кажется, что из кувшина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Липа льет янтарный мед.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Бубенцом звенит веселым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Желтый липовый цветок,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него шмели и пчелы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9060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Пьют душистый сладкий сок.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762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лесу поспевает брусника, ежевика.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749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лесу поспевает сладкая малина, черника.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262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Появляются первые грибы: волнушки, рыжики.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BA80-D738-495B-855D-DB2033D9CCB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7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73E76-2086-4026-965E-3C5B74144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F20F89-492B-4E42-9D2B-78BD14259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0AC813-F4B7-4869-91D1-D7F237AF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4D8969-61A3-4AF4-8320-A79A8741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792EDC-50FD-4E57-B333-D6F449FC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76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D08EAA-8DB4-4476-9C95-E2A01C5AB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5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A9C51-68FC-4507-9A06-52CE8ED87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84573D-4887-4B77-8F15-A3DD8287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5E3E30-5655-4F4A-83C3-1E07E3E75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193AF-78F7-401F-8C06-FDE9B6719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336E5F-D79D-4BAD-85A5-345E68E87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4174E2-69A8-4F1B-BFFE-3DEE5245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616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36EB0-67D4-40CB-BE0D-23780D8D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37D1FF-704B-4110-8106-D9C4FDA67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F40663-D57B-4639-938F-155A23CAE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A5A38A-3008-47DD-A862-4AE06F3AE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7F0E35-10F6-4202-B85D-88283D929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DF214-5C43-444B-B177-6F0E3850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074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B89A0-48DF-4238-9FE6-124902D8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3DF9DC-25F8-4511-9553-2BF460A46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09956-D88C-4339-B2E4-5539AAF1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E4240-C0AD-43C8-ADE3-1EA77A8D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CD903-7F0F-4CF3-B806-096F2BB1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53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29A4D6-91EB-4B71-BC1B-205307F59A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E68616-AC62-413C-9E72-3734242E0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D0ED1-427D-4CB3-B0F3-CD125EBF5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3312-09A9-417B-86E7-38022290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87220A-7E28-40AE-AD99-CAB12F1B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3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8E7D1-440E-4CC1-A8D3-749083C38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25A02C-B600-4A83-82F2-64A0A1D7F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3162B7-6C4A-4ED8-A4A5-06E34633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3D4361-0A27-4733-944F-7900AC09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2324E6-CAE7-4306-A70C-6DB2A872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70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432B3-3623-4C95-89BF-0C6E5499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56F7CB-BD0B-4618-8304-1B7BC1B59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5B60A8-35E5-4234-BE23-7A6F13CB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A61A54-45A3-41BB-9298-6E79C41A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3C7C2-9DF1-4023-ACBC-D246F789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62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07527-A798-4DB4-A411-18F351F4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C182AC-9AFB-4689-AFEC-09B62078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B636A-4281-401A-B0CD-A87575AEB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E273F7-D056-4CD4-9897-CAE6DB06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BA5F6C-FC82-417C-9DFE-657A5A17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A723C4-8E2E-48F4-A14F-8AA684F7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40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5D80A-E13C-430E-B873-CB2403C9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FDAD5-87DF-4617-9183-759FE80CC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CF3E9D-C408-4666-9BA3-D2C6B4757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D5D690-CCAA-471E-B96B-5D1C65EE8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49BEAB-0B17-4974-AD90-415C512C9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B71738-918D-4BE9-8502-E8542388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532128-93EA-4913-95B4-6087FC8B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A7AAE9-73D4-465E-802D-857A5C5C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67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2F186-A8FF-4FE6-8B7F-46C6687F1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140F9D-FB24-4102-8FDA-61B7379F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2F3DB3-B54D-4AF2-8516-6E3F4593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AC9CCB-6FB7-44EC-96BE-6AECD9CD0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01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54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F8EA20-680B-4118-B39E-D989323A7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70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6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9C73A-BF15-42B7-A94D-481A3176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483006-5398-471E-943F-BEC961E2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DF817F-450F-4815-8838-194388A2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FFA160-DCBB-47CE-91D0-D1383F4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8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59BBA-DFD0-4B8B-BAA0-A9B2F200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7FBD68-ABB8-481B-89A5-B8AFC05EE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689363-73C3-4891-8723-09F89FA7B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BA906-0897-4B64-AF00-E071B5F30B49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EE8EDD-30C0-4343-8C9D-3AF1F1A32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050AA-5961-49A8-9607-781243C54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C40A4-D47D-43A6-9923-313A6F74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58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0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g"/><Relationship Id="rId5" Type="http://schemas.openxmlformats.org/officeDocument/2006/relationships/image" Target="../media/image3.gif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gif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g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gif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gif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gi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gif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gif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openxmlformats.org/officeDocument/2006/relationships/image" Target="../media/image3.gi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gi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g"/><Relationship Id="rId5" Type="http://schemas.openxmlformats.org/officeDocument/2006/relationships/image" Target="../media/image3.gif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g"/><Relationship Id="rId5" Type="http://schemas.openxmlformats.org/officeDocument/2006/relationships/image" Target="../media/image3.gif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g"/><Relationship Id="rId5" Type="http://schemas.openxmlformats.org/officeDocument/2006/relationships/image" Target="../media/image3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g"/><Relationship Id="rId5" Type="http://schemas.openxmlformats.org/officeDocument/2006/relationships/image" Target="../media/image3.gif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3.gif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01F35A-F3CE-4533-BCBB-85BDDEEF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150"/>
            <a:ext cx="121920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014" y="1049631"/>
            <a:ext cx="4203828" cy="28025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36513" y="4497872"/>
            <a:ext cx="12192000" cy="2360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7A1AC8-29C7-4BD4-A4A6-E73EFEDF59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r="7700"/>
          <a:stretch/>
        </p:blipFill>
        <p:spPr>
          <a:xfrm>
            <a:off x="6261652" y="1441175"/>
            <a:ext cx="4631636" cy="346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1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972E31-009C-40F4-92FA-8F2E6102E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23" y="-1411061"/>
            <a:ext cx="7542379" cy="75423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BDAE2F-3306-47CF-ADB2-D510ED5CF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1" t="778" r="-102471" b="-778"/>
          <a:stretch/>
        </p:blipFill>
        <p:spPr>
          <a:xfrm>
            <a:off x="4033565" y="1152938"/>
            <a:ext cx="4605150" cy="419644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DC7910-5933-40B3-BC4D-0A666D73C844}"/>
              </a:ext>
            </a:extLst>
          </p:cNvPr>
          <p:cNvSpPr/>
          <p:nvPr/>
        </p:nvSpPr>
        <p:spPr>
          <a:xfrm>
            <a:off x="73025" y="88836"/>
            <a:ext cx="5085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857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Отгадай загадку</a:t>
            </a:r>
            <a:endParaRPr lang="ru-RU" sz="5400" b="1" cap="none" spc="0" dirty="0">
              <a:ln w="2857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Облако 2">
            <a:extLst>
              <a:ext uri="{FF2B5EF4-FFF2-40B4-BE49-F238E27FC236}">
                <a16:creationId xmlns:a16="http://schemas.microsoft.com/office/drawing/2014/main" id="{725C3EB4-86B4-4048-9497-D9572C4BF95B}"/>
              </a:ext>
            </a:extLst>
          </p:cNvPr>
          <p:cNvSpPr/>
          <p:nvPr/>
        </p:nvSpPr>
        <p:spPr>
          <a:xfrm>
            <a:off x="7519780" y="1"/>
            <a:ext cx="4496630" cy="1610138"/>
          </a:xfrm>
          <a:prstGeom prst="cloud">
            <a:avLst/>
          </a:prstGeom>
          <a:solidFill>
            <a:srgbClr val="F8F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88645" indent="491490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Стоят в поле сестрички –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Желтый глазок, белые реснички.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46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25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972E31-009C-40F4-92FA-8F2E6102E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23" y="-1411061"/>
            <a:ext cx="7542379" cy="75423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BDAE2F-3306-47CF-ADB2-D510ED5CF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181" r="103181"/>
          <a:stretch/>
        </p:blipFill>
        <p:spPr>
          <a:xfrm>
            <a:off x="3793425" y="1142999"/>
            <a:ext cx="4605150" cy="41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79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25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972E31-009C-40F4-92FA-8F2E6102E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810" y="-1236325"/>
            <a:ext cx="7542379" cy="75423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BA06DF-7E86-4BD3-8222-0C598BCD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0" r="-100870"/>
          <a:stretch/>
        </p:blipFill>
        <p:spPr>
          <a:xfrm>
            <a:off x="3763501" y="104718"/>
            <a:ext cx="5714286" cy="5714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F77D58-33DF-4915-88ED-D25C04D40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19" y="318733"/>
            <a:ext cx="4895512" cy="652329"/>
          </a:xfrm>
          <a:prstGeom prst="rect">
            <a:avLst/>
          </a:prstGeom>
        </p:spPr>
      </p:pic>
      <p:sp>
        <p:nvSpPr>
          <p:cNvPr id="6" name="Облако 5">
            <a:extLst>
              <a:ext uri="{FF2B5EF4-FFF2-40B4-BE49-F238E27FC236}">
                <a16:creationId xmlns:a16="http://schemas.microsoft.com/office/drawing/2014/main" id="{F7F8B232-5AAC-4F70-9AAD-73544AC43C34}"/>
              </a:ext>
            </a:extLst>
          </p:cNvPr>
          <p:cNvSpPr/>
          <p:nvPr/>
        </p:nvSpPr>
        <p:spPr>
          <a:xfrm>
            <a:off x="6967331" y="0"/>
            <a:ext cx="5065550" cy="1679713"/>
          </a:xfrm>
          <a:prstGeom prst="cloud">
            <a:avLst/>
          </a:prstGeom>
          <a:solidFill>
            <a:srgbClr val="F8F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Черненькая сладенькая,</a:t>
            </a:r>
            <a:endParaRPr lang="ru-RU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Всем ребятам миленькая. 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2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25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972E31-009C-40F4-92FA-8F2E6102E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23" y="-1411061"/>
            <a:ext cx="7542379" cy="75423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BA06DF-7E86-4BD3-8222-0C598BCD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108" r="100108"/>
          <a:stretch/>
        </p:blipFill>
        <p:spPr>
          <a:xfrm>
            <a:off x="3614414" y="571857"/>
            <a:ext cx="5714286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7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25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972E31-009C-40F4-92FA-8F2E6102E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23" y="-1411061"/>
            <a:ext cx="7542379" cy="75423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092309-2703-4EF8-A1B8-780A07910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04" y="309939"/>
            <a:ext cx="4895512" cy="652329"/>
          </a:xfrm>
          <a:prstGeom prst="rect">
            <a:avLst/>
          </a:prstGeom>
        </p:spPr>
      </p:pic>
      <p:sp>
        <p:nvSpPr>
          <p:cNvPr id="4" name="Облако 3">
            <a:extLst>
              <a:ext uri="{FF2B5EF4-FFF2-40B4-BE49-F238E27FC236}">
                <a16:creationId xmlns:a16="http://schemas.microsoft.com/office/drawing/2014/main" id="{926EF3D0-21E0-45D6-A839-02D9F7B2EA45}"/>
              </a:ext>
            </a:extLst>
          </p:cNvPr>
          <p:cNvSpPr/>
          <p:nvPr/>
        </p:nvSpPr>
        <p:spPr>
          <a:xfrm>
            <a:off x="7732642" y="144532"/>
            <a:ext cx="4459357" cy="2360129"/>
          </a:xfrm>
          <a:prstGeom prst="cloud">
            <a:avLst/>
          </a:prstGeom>
          <a:solidFill>
            <a:srgbClr val="F8F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Вкус у ягоды хорош,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сорви ее поди-ка: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Куст в иголках, будто еж, -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Вот и назван …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9CABC4-1FF9-41D6-937E-480871FA34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4" t="304" r="-100544" b="-304"/>
          <a:stretch/>
        </p:blipFill>
        <p:spPr>
          <a:xfrm>
            <a:off x="4007166" y="2185941"/>
            <a:ext cx="4250694" cy="32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1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25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972E31-009C-40F4-92FA-8F2E6102E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23" y="-1411061"/>
            <a:ext cx="7542379" cy="75423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9CABC4-1FF9-41D6-937E-480871FA3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77" t="-608" r="100077" b="608"/>
          <a:stretch/>
        </p:blipFill>
        <p:spPr>
          <a:xfrm>
            <a:off x="4007166" y="2215758"/>
            <a:ext cx="4250694" cy="32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25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25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1810" y="958419"/>
            <a:ext cx="3965610" cy="29742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5D1A3-B562-4762-95BD-A9D02993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r="19733"/>
          <a:stretch/>
        </p:blipFill>
        <p:spPr>
          <a:xfrm>
            <a:off x="1410075" y="778102"/>
            <a:ext cx="4279225" cy="53017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4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253" y="958853"/>
            <a:ext cx="4203828" cy="28025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19ACA9-3E02-46D5-A63A-39EF464285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r="7177" b="13981"/>
          <a:stretch/>
        </p:blipFill>
        <p:spPr>
          <a:xfrm>
            <a:off x="6387557" y="1652877"/>
            <a:ext cx="4468462" cy="31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72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553" y="1048930"/>
            <a:ext cx="4203828" cy="28039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5D1A3-B562-4762-95BD-A9D02993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2" r="23082"/>
          <a:stretch/>
        </p:blipFill>
        <p:spPr>
          <a:xfrm>
            <a:off x="6472857" y="778102"/>
            <a:ext cx="4279225" cy="53017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23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EECC2-C98F-405F-A1A0-B35B15A7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7150"/>
            <a:ext cx="12314583" cy="299085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7B478C3-7AF9-4CDD-8886-B89B81ECCF18}"/>
              </a:ext>
            </a:extLst>
          </p:cNvPr>
          <p:cNvGrpSpPr/>
          <p:nvPr/>
        </p:nvGrpSpPr>
        <p:grpSpPr>
          <a:xfrm>
            <a:off x="2205317" y="285750"/>
            <a:ext cx="8401050" cy="6572250"/>
            <a:chOff x="4110309" y="641685"/>
            <a:chExt cx="6586368" cy="519269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4E1F267-D588-46E1-8424-791F87416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1409">
              <a:off x="4110309" y="641685"/>
              <a:ext cx="6586368" cy="51926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170881-EAAF-45FF-A38B-09CDA95C3ED6}"/>
                </a:ext>
              </a:extLst>
            </p:cNvPr>
            <p:cNvSpPr txBox="1"/>
            <p:nvPr/>
          </p:nvSpPr>
          <p:spPr>
            <a:xfrm rot="534996">
              <a:off x="5790938" y="1254572"/>
              <a:ext cx="2796533" cy="24074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21593999" lon="1800000" rev="20400000"/>
                </a:camera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ru-RU" sz="9600" b="1" dirty="0">
                  <a:ln w="12700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rgbClr val="F4D616"/>
                  </a:solidFill>
                </a:rPr>
                <a:t>ЛЕТО ИЮЛЬ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093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590" y="1044991"/>
            <a:ext cx="4203828" cy="28118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5D1A3-B562-4762-95BD-A9D02993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6" r="23096"/>
          <a:stretch/>
        </p:blipFill>
        <p:spPr>
          <a:xfrm>
            <a:off x="6870423" y="884410"/>
            <a:ext cx="3593921" cy="44527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53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780549"/>
            <a:ext cx="7315200" cy="4848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0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8875" y="797956"/>
            <a:ext cx="7134250" cy="52620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43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828" y="1044991"/>
            <a:ext cx="3849351" cy="28118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5D1A3-B562-4762-95BD-A9D02993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r="5016"/>
          <a:stretch/>
        </p:blipFill>
        <p:spPr>
          <a:xfrm>
            <a:off x="6870423" y="884410"/>
            <a:ext cx="3593921" cy="44527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3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4C3BD4-4AA5-4705-BD58-514B978BB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6" y="200906"/>
            <a:ext cx="10796607" cy="6456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F8521-13AE-4A4E-A355-4F3CCA846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14" y="4698511"/>
            <a:ext cx="14238514" cy="2990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E3153B-0609-4579-8074-011E00F7C662}"/>
              </a:ext>
            </a:extLst>
          </p:cNvPr>
          <p:cNvSpPr txBox="1"/>
          <p:nvPr/>
        </p:nvSpPr>
        <p:spPr>
          <a:xfrm>
            <a:off x="6773517" y="1189993"/>
            <a:ext cx="4914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>
                <a:solidFill>
                  <a:srgbClr val="002060"/>
                </a:solidFill>
              </a:rPr>
              <a:t>До новых встреч …</a:t>
            </a:r>
          </a:p>
        </p:txBody>
      </p:sp>
    </p:spTree>
    <p:extLst>
      <p:ext uri="{BB962C8B-B14F-4D97-AF65-F5344CB8AC3E}">
        <p14:creationId xmlns:p14="http://schemas.microsoft.com/office/powerpoint/2010/main" val="245273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FFAD8-6CAA-48E9-A94A-EF29D0610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0317" flipH="1">
            <a:off x="2232604" y="422449"/>
            <a:ext cx="7726792" cy="60918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F8521-13AE-4A4E-A355-4F3CCA846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14" y="4698511"/>
            <a:ext cx="14238514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2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11" y="225972"/>
            <a:ext cx="10326094" cy="61748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214264-CA0E-41C1-B903-5025C51D7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r="19837"/>
          <a:stretch/>
        </p:blipFill>
        <p:spPr>
          <a:xfrm>
            <a:off x="1864092" y="767141"/>
            <a:ext cx="4231908" cy="46720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D07CC7-5834-49D0-83AA-D66CF35A7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988"/>
            <a:ext cx="12192000" cy="2990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03BAF0-B0CF-4450-8352-7777BA27A6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-1504" r="44738"/>
          <a:stretch/>
        </p:blipFill>
        <p:spPr>
          <a:xfrm>
            <a:off x="6457949" y="736862"/>
            <a:ext cx="4152901" cy="470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2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221814"/>
            <a:ext cx="10793047" cy="64540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136D19-6A63-4C5C-A159-A1745DF00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5762"/>
          <a:stretch/>
        </p:blipFill>
        <p:spPr>
          <a:xfrm>
            <a:off x="1426801" y="699247"/>
            <a:ext cx="9261452" cy="52673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E9918D-6B8F-4563-B0E5-36312B380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712" y="4545681"/>
            <a:ext cx="15632712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50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984" y="1000367"/>
            <a:ext cx="4468094" cy="30049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96869E-BB49-49B1-8935-488F231B6A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1720" r="2979" b="1"/>
          <a:stretch/>
        </p:blipFill>
        <p:spPr>
          <a:xfrm>
            <a:off x="6510554" y="1884286"/>
            <a:ext cx="3855027" cy="27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3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9613" y="977085"/>
            <a:ext cx="4421465" cy="2947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DD8500-0625-494F-BF57-B554FBE827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5312"/>
          <a:stretch/>
        </p:blipFill>
        <p:spPr>
          <a:xfrm>
            <a:off x="6380924" y="1739348"/>
            <a:ext cx="4253949" cy="258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5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6D03C7-2529-4193-85B0-BC911D96B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5" r="18025"/>
          <a:stretch/>
        </p:blipFill>
        <p:spPr>
          <a:xfrm>
            <a:off x="6442248" y="847430"/>
            <a:ext cx="4351552" cy="51631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F20D19-DF1B-4D6E-924C-4A5CFC41C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b="18586"/>
          <a:stretch/>
        </p:blipFill>
        <p:spPr>
          <a:xfrm>
            <a:off x="0" y="4423036"/>
            <a:ext cx="12171731" cy="24349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BDD5C3-5253-41E5-8274-C4F62ED5F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00" y="1023731"/>
            <a:ext cx="4632985" cy="30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031" y="1368327"/>
            <a:ext cx="3742414" cy="37424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5D1A3-B562-4762-95BD-A9D02993B3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49"/>
          <a:stretch/>
        </p:blipFill>
        <p:spPr>
          <a:xfrm>
            <a:off x="6380922" y="898931"/>
            <a:ext cx="4508488" cy="48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3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10512-BB03-4B0D-A624-45299DEE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6" y="403942"/>
            <a:ext cx="10793047" cy="645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BC3CE-08C8-4DCF-A5EF-1189350E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90" y="973965"/>
            <a:ext cx="4528254" cy="33905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CB000-C52C-4330-94C6-9AC4DC1F4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b="21088"/>
          <a:stretch/>
        </p:blipFill>
        <p:spPr>
          <a:xfrm>
            <a:off x="0" y="4497871"/>
            <a:ext cx="12192000" cy="2360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5D1A3-B562-4762-95BD-A9D02993B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r="21018"/>
          <a:stretch/>
        </p:blipFill>
        <p:spPr>
          <a:xfrm>
            <a:off x="6510557" y="840588"/>
            <a:ext cx="4203827" cy="483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0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558</Words>
  <Application>Microsoft Office PowerPoint</Application>
  <PresentationFormat>Широкоэкранный</PresentationFormat>
  <Paragraphs>101</Paragraphs>
  <Slides>25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 Медведева</dc:creator>
  <cp:lastModifiedBy>Дина Медведева</cp:lastModifiedBy>
  <cp:revision>49</cp:revision>
  <dcterms:created xsi:type="dcterms:W3CDTF">2023-07-07T19:56:44Z</dcterms:created>
  <dcterms:modified xsi:type="dcterms:W3CDTF">2023-08-01T19:18:46Z</dcterms:modified>
</cp:coreProperties>
</file>