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20"/>
  </p:notesMasterIdLst>
  <p:sldIdLst>
    <p:sldId id="256" r:id="rId3"/>
    <p:sldId id="259" r:id="rId4"/>
    <p:sldId id="263" r:id="rId5"/>
    <p:sldId id="267" r:id="rId6"/>
    <p:sldId id="264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5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B7FD"/>
    <a:srgbClr val="6E4CCD"/>
    <a:srgbClr val="646D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56" autoAdjust="0"/>
  </p:normalViewPr>
  <p:slideViewPr>
    <p:cSldViewPr snapToGrid="0" showGuides="1">
      <p:cViewPr varScale="1">
        <p:scale>
          <a:sx n="116" d="100"/>
          <a:sy n="116" d="100"/>
        </p:scale>
        <p:origin x="276" y="114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2" d="100"/>
          <a:sy n="62" d="100"/>
        </p:scale>
        <p:origin x="3154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41570-566F-4053-8CB7-C84AC005E7B3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DDC1F-95E5-429D-B6B3-57E04259AF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483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 недаром злится,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Прошла ее пора.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Весна в окно стучится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гонит со двора.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Ф.И.Тютчев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МАРТ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290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конце марта  прилетают грачи – вестники весны. В народе говорят: «Грач зиму ломает». Есть еще  такая пословица: «Если грач на горе, то весна во дворе».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212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медведь все еще спит в своей берлоге, лапу посасывает. «Медведь одну лапу сосет, да всю зиму живет» - так говорят люди.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540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Лиса и волк по лесу бродят, добычу высматривают. Барсук прячется в норе, а заяц – под кустами, ведь «родной куст и зайцу дорог».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504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и задания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Рассказать, что делают в марте птицы: синицы, воробьи и вороны.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Какая птица прилетает в конце марта? Почему грача называют вестником весны»?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в марте делают звери?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Отгадать загадки: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рук, без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топоренка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Построена избенка.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(гнездо 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343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марте мы отмечаем Международный  женский день. Не забудьте поздравить своих маму, бабушку, сестренку и подарить им подарки.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Встану утром рано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Поцелую маму.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Подарю цветов букет,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Лучше мамы друга нет!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792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и задания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поздравления и подарки вы сделаете женщинам своей семьи?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Нарисовать и раскрасить букет цветов.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14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Март – первый весенний месяц. Его называют «утром весны», «утром года», «солнечником». Солнце поднимается выше и светит ярче, дни становятся длиннее. Небо кажется синим -синим.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лесу на сугробах лежат голубые тени от деревьев.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679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солнечных лучей снег становится рыхлым,  сугробы оседают, сосульки падают и разбиваются.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133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полдень поет звонкую песенку мартовская капель. Поэтому другое народное название марта – «капельник». 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554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88645" indent="491490"/>
            <a:r>
              <a:rPr lang="ru-RU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Капель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131445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в полдень слушаю капель,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131445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 журчит, как птичья трель.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131445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131445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Звенит хрустальным бубенцом,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131445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Сбегая с крыши над крыльцом.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131445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131445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Капель журчит, звенит, поет,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131445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 ломает снег и лед.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131445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131445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Большой сугроб ей нипочем,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131445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 бежит живым ручьем.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131445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131445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ручейку расчищу путь,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8645" indent="131445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он мог на мир взглянуть.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681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Март – месяц переменчивый – то снегом сеет, то солнцем греет. В марте еще кружатся последние зимние метели, по ночам бывает холодно. Случается, после метели деревья стоят белые, как зимой, а потом подуют теплые ветры и начинается оттепель.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120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Возле дома деревце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белым – бело.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Снег сегодня лепится –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Оттепель, тепло …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Быстро я слепила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Снежного зайчишку,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Марина с Милой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лепят мишку.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28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и задания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называют март в народе? Почему?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Рассказывать о погоде марта.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Отгадать загадки: 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всегда со светом дружен.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солнышко в окне,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от зеркала, от лужи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Пробегаю по стене.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(солнечный зайчик)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986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марте оживляются звери и птицы. Весело тенькают синицы, воробьи галдят, ссорятся, делят места для гнезд, а серые вороны строят гнезда и откладывают в них яйца.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949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6D02D-0870-41DC-AA4C-31F306E94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5B34CA-04D6-4F92-9B2E-2114CB852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B2DA1C-A2EF-46AF-AE2D-03F1BB676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423AE3-3AEE-42E9-9AEA-1FB32056B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A7F29D-D0F3-4CD9-9CE0-D093FF974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53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FDB5CE-566B-4BBB-808F-417BEED265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9DF49167-7D05-4442-8260-DE9A363A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48CB0D-CA78-496E-8AEC-DD5BE4FA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99275D-F3FF-4727-8CB3-2D87BD62D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AD212AD-B7AF-43A3-906D-88C324D576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t="33421" r="51939" b="5071"/>
          <a:stretch>
            <a:fillRect/>
          </a:stretch>
        </p:blipFill>
        <p:spPr>
          <a:xfrm rot="10800000">
            <a:off x="6332366" y="319065"/>
            <a:ext cx="5594249" cy="4236787"/>
          </a:xfrm>
          <a:custGeom>
            <a:avLst/>
            <a:gdLst/>
            <a:ahLst/>
            <a:cxnLst/>
            <a:rect l="l" t="t" r="r" b="b"/>
            <a:pathLst>
              <a:path w="5594249" h="4236787">
                <a:moveTo>
                  <a:pt x="3342731" y="797607"/>
                </a:moveTo>
                <a:cubicBezTo>
                  <a:pt x="3384530" y="797607"/>
                  <a:pt x="3420161" y="794523"/>
                  <a:pt x="3449626" y="788356"/>
                </a:cubicBezTo>
                <a:cubicBezTo>
                  <a:pt x="3479091" y="782189"/>
                  <a:pt x="3503074" y="772939"/>
                  <a:pt x="3521575" y="760605"/>
                </a:cubicBezTo>
                <a:cubicBezTo>
                  <a:pt x="3540077" y="748270"/>
                  <a:pt x="3553610" y="733367"/>
                  <a:pt x="3562175" y="715893"/>
                </a:cubicBezTo>
                <a:cubicBezTo>
                  <a:pt x="3570741" y="698420"/>
                  <a:pt x="3575023" y="678377"/>
                  <a:pt x="3575023" y="655765"/>
                </a:cubicBezTo>
                <a:cubicBezTo>
                  <a:pt x="3575023" y="617392"/>
                  <a:pt x="3562861" y="587241"/>
                  <a:pt x="3538535" y="565314"/>
                </a:cubicBezTo>
                <a:cubicBezTo>
                  <a:pt x="3514209" y="543387"/>
                  <a:pt x="3480461" y="532423"/>
                  <a:pt x="3437292" y="532423"/>
                </a:cubicBezTo>
                <a:cubicBezTo>
                  <a:pt x="3400975" y="532423"/>
                  <a:pt x="3367570" y="541674"/>
                  <a:pt x="3337077" y="560175"/>
                </a:cubicBezTo>
                <a:cubicBezTo>
                  <a:pt x="3306585" y="578676"/>
                  <a:pt x="3275578" y="605743"/>
                  <a:pt x="3244057" y="641375"/>
                </a:cubicBezTo>
                <a:lnTo>
                  <a:pt x="3244057" y="797607"/>
                </a:lnTo>
                <a:close/>
                <a:moveTo>
                  <a:pt x="2259280" y="1162491"/>
                </a:moveTo>
                <a:cubicBezTo>
                  <a:pt x="2276411" y="1162491"/>
                  <a:pt x="2293371" y="1159922"/>
                  <a:pt x="2310159" y="1154783"/>
                </a:cubicBezTo>
                <a:cubicBezTo>
                  <a:pt x="2326947" y="1149643"/>
                  <a:pt x="2344077" y="1141249"/>
                  <a:pt x="2361551" y="1129600"/>
                </a:cubicBezTo>
                <a:cubicBezTo>
                  <a:pt x="2379024" y="1117951"/>
                  <a:pt x="2397011" y="1102876"/>
                  <a:pt x="2415513" y="1084375"/>
                </a:cubicBezTo>
                <a:cubicBezTo>
                  <a:pt x="2434014" y="1065874"/>
                  <a:pt x="2453543" y="1042919"/>
                  <a:pt x="2474100" y="1015510"/>
                </a:cubicBezTo>
                <a:lnTo>
                  <a:pt x="2474100" y="713324"/>
                </a:lnTo>
                <a:cubicBezTo>
                  <a:pt x="2437783" y="667413"/>
                  <a:pt x="2403179" y="631952"/>
                  <a:pt x="2370287" y="606941"/>
                </a:cubicBezTo>
                <a:cubicBezTo>
                  <a:pt x="2337397" y="581930"/>
                  <a:pt x="2303135" y="569425"/>
                  <a:pt x="2267503" y="569425"/>
                </a:cubicBezTo>
                <a:cubicBezTo>
                  <a:pt x="2233927" y="569425"/>
                  <a:pt x="2205319" y="577990"/>
                  <a:pt x="2181678" y="595121"/>
                </a:cubicBezTo>
                <a:cubicBezTo>
                  <a:pt x="2158038" y="612252"/>
                  <a:pt x="2138680" y="634693"/>
                  <a:pt x="2123605" y="662445"/>
                </a:cubicBezTo>
                <a:cubicBezTo>
                  <a:pt x="2108530" y="690197"/>
                  <a:pt x="2097395" y="721546"/>
                  <a:pt x="2090200" y="756493"/>
                </a:cubicBezTo>
                <a:cubicBezTo>
                  <a:pt x="2083005" y="791440"/>
                  <a:pt x="2079408" y="826386"/>
                  <a:pt x="2079408" y="861333"/>
                </a:cubicBezTo>
                <a:cubicBezTo>
                  <a:pt x="2079408" y="900391"/>
                  <a:pt x="2082320" y="937907"/>
                  <a:pt x="2088144" y="973882"/>
                </a:cubicBezTo>
                <a:cubicBezTo>
                  <a:pt x="2093969" y="1009856"/>
                  <a:pt x="2103905" y="1041891"/>
                  <a:pt x="2117952" y="1069985"/>
                </a:cubicBezTo>
                <a:cubicBezTo>
                  <a:pt x="2131999" y="1098080"/>
                  <a:pt x="2150500" y="1120521"/>
                  <a:pt x="2173455" y="1137309"/>
                </a:cubicBezTo>
                <a:cubicBezTo>
                  <a:pt x="2196411" y="1154097"/>
                  <a:pt x="2225019" y="1162491"/>
                  <a:pt x="2259280" y="1162491"/>
                </a:cubicBezTo>
                <a:close/>
                <a:moveTo>
                  <a:pt x="1678785" y="1359837"/>
                </a:moveTo>
                <a:lnTo>
                  <a:pt x="959295" y="1359837"/>
                </a:lnTo>
                <a:cubicBezTo>
                  <a:pt x="953128" y="1359837"/>
                  <a:pt x="947475" y="1357953"/>
                  <a:pt x="942335" y="1354184"/>
                </a:cubicBezTo>
                <a:cubicBezTo>
                  <a:pt x="937196" y="1350415"/>
                  <a:pt x="932913" y="1344077"/>
                  <a:pt x="929487" y="1335169"/>
                </a:cubicBezTo>
                <a:cubicBezTo>
                  <a:pt x="926061" y="1326261"/>
                  <a:pt x="923491" y="1314441"/>
                  <a:pt x="921779" y="1299709"/>
                </a:cubicBezTo>
                <a:cubicBezTo>
                  <a:pt x="920065" y="1284976"/>
                  <a:pt x="919209" y="1266989"/>
                  <a:pt x="919209" y="1245747"/>
                </a:cubicBezTo>
                <a:cubicBezTo>
                  <a:pt x="919209" y="1223134"/>
                  <a:pt x="920065" y="1204290"/>
                  <a:pt x="921779" y="1189215"/>
                </a:cubicBezTo>
                <a:cubicBezTo>
                  <a:pt x="923491" y="1174140"/>
                  <a:pt x="926061" y="1162149"/>
                  <a:pt x="929487" y="1153241"/>
                </a:cubicBezTo>
                <a:cubicBezTo>
                  <a:pt x="932913" y="1144332"/>
                  <a:pt x="937196" y="1138166"/>
                  <a:pt x="942335" y="1134740"/>
                </a:cubicBezTo>
                <a:cubicBezTo>
                  <a:pt x="947475" y="1131313"/>
                  <a:pt x="953128" y="1129600"/>
                  <a:pt x="959295" y="1129600"/>
                </a:cubicBezTo>
                <a:lnTo>
                  <a:pt x="1190559" y="1129600"/>
                </a:lnTo>
                <a:lnTo>
                  <a:pt x="1190559" y="408054"/>
                </a:lnTo>
                <a:cubicBezTo>
                  <a:pt x="1190559" y="401201"/>
                  <a:pt x="1192615" y="395206"/>
                  <a:pt x="1196727" y="390066"/>
                </a:cubicBezTo>
                <a:cubicBezTo>
                  <a:pt x="1200838" y="384927"/>
                  <a:pt x="1207690" y="380644"/>
                  <a:pt x="1217283" y="377218"/>
                </a:cubicBezTo>
                <a:cubicBezTo>
                  <a:pt x="1226877" y="373792"/>
                  <a:pt x="1240067" y="371222"/>
                  <a:pt x="1256855" y="369509"/>
                </a:cubicBezTo>
                <a:cubicBezTo>
                  <a:pt x="1273643" y="367796"/>
                  <a:pt x="1294715" y="366940"/>
                  <a:pt x="1320068" y="366940"/>
                </a:cubicBezTo>
                <a:cubicBezTo>
                  <a:pt x="1344736" y="366940"/>
                  <a:pt x="1365293" y="367796"/>
                  <a:pt x="1381739" y="369509"/>
                </a:cubicBezTo>
                <a:cubicBezTo>
                  <a:pt x="1398184" y="371222"/>
                  <a:pt x="1411375" y="373792"/>
                  <a:pt x="1421311" y="377218"/>
                </a:cubicBezTo>
                <a:cubicBezTo>
                  <a:pt x="1431247" y="380644"/>
                  <a:pt x="1438099" y="384927"/>
                  <a:pt x="1441867" y="390066"/>
                </a:cubicBezTo>
                <a:cubicBezTo>
                  <a:pt x="1445636" y="395206"/>
                  <a:pt x="1447521" y="401201"/>
                  <a:pt x="1447521" y="408054"/>
                </a:cubicBezTo>
                <a:lnTo>
                  <a:pt x="1447521" y="1129600"/>
                </a:lnTo>
                <a:lnTo>
                  <a:pt x="1678785" y="1129600"/>
                </a:lnTo>
                <a:cubicBezTo>
                  <a:pt x="1685638" y="1129600"/>
                  <a:pt x="1691634" y="1131485"/>
                  <a:pt x="1696773" y="1135253"/>
                </a:cubicBezTo>
                <a:cubicBezTo>
                  <a:pt x="1701912" y="1139022"/>
                  <a:pt x="1706195" y="1145360"/>
                  <a:pt x="1709621" y="1154269"/>
                </a:cubicBezTo>
                <a:cubicBezTo>
                  <a:pt x="1713047" y="1163176"/>
                  <a:pt x="1715617" y="1175511"/>
                  <a:pt x="1717330" y="1191271"/>
                </a:cubicBezTo>
                <a:cubicBezTo>
                  <a:pt x="1719043" y="1207031"/>
                  <a:pt x="1719899" y="1226218"/>
                  <a:pt x="1719899" y="1248830"/>
                </a:cubicBezTo>
                <a:cubicBezTo>
                  <a:pt x="1719899" y="1269387"/>
                  <a:pt x="1718871" y="1286689"/>
                  <a:pt x="1716816" y="1300736"/>
                </a:cubicBezTo>
                <a:cubicBezTo>
                  <a:pt x="1714760" y="1314783"/>
                  <a:pt x="1712019" y="1326261"/>
                  <a:pt x="1708593" y="1335169"/>
                </a:cubicBezTo>
                <a:cubicBezTo>
                  <a:pt x="1705167" y="1344077"/>
                  <a:pt x="1701055" y="1350415"/>
                  <a:pt x="1696259" y="1354184"/>
                </a:cubicBezTo>
                <a:cubicBezTo>
                  <a:pt x="1691463" y="1357953"/>
                  <a:pt x="1685638" y="1359837"/>
                  <a:pt x="1678785" y="1359837"/>
                </a:cubicBezTo>
                <a:close/>
                <a:moveTo>
                  <a:pt x="2183220" y="1383478"/>
                </a:moveTo>
                <a:cubicBezTo>
                  <a:pt x="2116067" y="1383478"/>
                  <a:pt x="2058851" y="1370287"/>
                  <a:pt x="2011570" y="1343906"/>
                </a:cubicBezTo>
                <a:cubicBezTo>
                  <a:pt x="1964289" y="1317524"/>
                  <a:pt x="1925745" y="1281378"/>
                  <a:pt x="1895937" y="1235468"/>
                </a:cubicBezTo>
                <a:cubicBezTo>
                  <a:pt x="1866130" y="1189558"/>
                  <a:pt x="1844374" y="1136110"/>
                  <a:pt x="1830669" y="1075125"/>
                </a:cubicBezTo>
                <a:cubicBezTo>
                  <a:pt x="1816965" y="1014139"/>
                  <a:pt x="1810113" y="949042"/>
                  <a:pt x="1810113" y="879834"/>
                </a:cubicBezTo>
                <a:cubicBezTo>
                  <a:pt x="1810113" y="798292"/>
                  <a:pt x="1818849" y="724801"/>
                  <a:pt x="1836323" y="659361"/>
                </a:cubicBezTo>
                <a:cubicBezTo>
                  <a:pt x="1853796" y="593922"/>
                  <a:pt x="1879321" y="538247"/>
                  <a:pt x="1912897" y="492337"/>
                </a:cubicBezTo>
                <a:cubicBezTo>
                  <a:pt x="1946473" y="446426"/>
                  <a:pt x="1988272" y="411137"/>
                  <a:pt x="2038294" y="386469"/>
                </a:cubicBezTo>
                <a:cubicBezTo>
                  <a:pt x="2088315" y="361801"/>
                  <a:pt x="2145533" y="349467"/>
                  <a:pt x="2209944" y="349467"/>
                </a:cubicBezTo>
                <a:cubicBezTo>
                  <a:pt x="2236668" y="349467"/>
                  <a:pt x="2261165" y="352037"/>
                  <a:pt x="2283435" y="357176"/>
                </a:cubicBezTo>
                <a:cubicBezTo>
                  <a:pt x="2305705" y="362315"/>
                  <a:pt x="2327289" y="370195"/>
                  <a:pt x="2348189" y="380816"/>
                </a:cubicBezTo>
                <a:cubicBezTo>
                  <a:pt x="2369089" y="391437"/>
                  <a:pt x="2389817" y="404627"/>
                  <a:pt x="2410373" y="420388"/>
                </a:cubicBezTo>
                <a:cubicBezTo>
                  <a:pt x="2430930" y="436148"/>
                  <a:pt x="2452173" y="454649"/>
                  <a:pt x="2474100" y="475892"/>
                </a:cubicBezTo>
                <a:lnTo>
                  <a:pt x="2474100" y="44197"/>
                </a:lnTo>
                <a:cubicBezTo>
                  <a:pt x="2474100" y="37345"/>
                  <a:pt x="2476155" y="31178"/>
                  <a:pt x="2480267" y="25696"/>
                </a:cubicBezTo>
                <a:cubicBezTo>
                  <a:pt x="2484378" y="20214"/>
                  <a:pt x="2491402" y="15588"/>
                  <a:pt x="2501338" y="11820"/>
                </a:cubicBezTo>
                <a:cubicBezTo>
                  <a:pt x="2511273" y="8051"/>
                  <a:pt x="2524464" y="5139"/>
                  <a:pt x="2540910" y="3083"/>
                </a:cubicBezTo>
                <a:cubicBezTo>
                  <a:pt x="2557355" y="1028"/>
                  <a:pt x="2578255" y="0"/>
                  <a:pt x="2603608" y="0"/>
                </a:cubicBezTo>
                <a:cubicBezTo>
                  <a:pt x="2628961" y="0"/>
                  <a:pt x="2649861" y="1028"/>
                  <a:pt x="2666307" y="3083"/>
                </a:cubicBezTo>
                <a:cubicBezTo>
                  <a:pt x="2682752" y="5139"/>
                  <a:pt x="2695943" y="8051"/>
                  <a:pt x="2705879" y="11820"/>
                </a:cubicBezTo>
                <a:cubicBezTo>
                  <a:pt x="2715815" y="15588"/>
                  <a:pt x="2722838" y="20214"/>
                  <a:pt x="2726949" y="25696"/>
                </a:cubicBezTo>
                <a:cubicBezTo>
                  <a:pt x="2731061" y="31178"/>
                  <a:pt x="2733117" y="37345"/>
                  <a:pt x="2733117" y="44197"/>
                </a:cubicBezTo>
                <a:lnTo>
                  <a:pt x="2733117" y="1324891"/>
                </a:lnTo>
                <a:cubicBezTo>
                  <a:pt x="2733117" y="1331743"/>
                  <a:pt x="2731403" y="1337739"/>
                  <a:pt x="2727977" y="1342878"/>
                </a:cubicBezTo>
                <a:cubicBezTo>
                  <a:pt x="2724551" y="1348018"/>
                  <a:pt x="2718555" y="1352300"/>
                  <a:pt x="2709990" y="1355726"/>
                </a:cubicBezTo>
                <a:cubicBezTo>
                  <a:pt x="2701425" y="1359152"/>
                  <a:pt x="2690118" y="1361722"/>
                  <a:pt x="2676071" y="1363435"/>
                </a:cubicBezTo>
                <a:cubicBezTo>
                  <a:pt x="2662024" y="1365148"/>
                  <a:pt x="2644379" y="1366005"/>
                  <a:pt x="2623137" y="1366005"/>
                </a:cubicBezTo>
                <a:cubicBezTo>
                  <a:pt x="2602580" y="1366005"/>
                  <a:pt x="2585278" y="1365148"/>
                  <a:pt x="2571231" y="1363435"/>
                </a:cubicBezTo>
                <a:cubicBezTo>
                  <a:pt x="2557184" y="1361722"/>
                  <a:pt x="2545878" y="1359152"/>
                  <a:pt x="2537312" y="1355726"/>
                </a:cubicBezTo>
                <a:cubicBezTo>
                  <a:pt x="2528747" y="1352300"/>
                  <a:pt x="2522751" y="1348018"/>
                  <a:pt x="2519325" y="1342878"/>
                </a:cubicBezTo>
                <a:cubicBezTo>
                  <a:pt x="2515899" y="1337739"/>
                  <a:pt x="2514186" y="1331743"/>
                  <a:pt x="2514186" y="1324891"/>
                </a:cubicBezTo>
                <a:lnTo>
                  <a:pt x="2514186" y="1216967"/>
                </a:lnTo>
                <a:cubicBezTo>
                  <a:pt x="2487462" y="1244376"/>
                  <a:pt x="2461252" y="1268531"/>
                  <a:pt x="2435556" y="1289430"/>
                </a:cubicBezTo>
                <a:cubicBezTo>
                  <a:pt x="2409859" y="1310329"/>
                  <a:pt x="2383649" y="1327803"/>
                  <a:pt x="2356925" y="1341850"/>
                </a:cubicBezTo>
                <a:cubicBezTo>
                  <a:pt x="2330202" y="1355897"/>
                  <a:pt x="2302621" y="1366347"/>
                  <a:pt x="2274184" y="1373199"/>
                </a:cubicBezTo>
                <a:cubicBezTo>
                  <a:pt x="2245747" y="1380051"/>
                  <a:pt x="2215426" y="1383478"/>
                  <a:pt x="2183220" y="1383478"/>
                </a:cubicBezTo>
                <a:close/>
                <a:moveTo>
                  <a:pt x="3395151" y="1383478"/>
                </a:moveTo>
                <a:cubicBezTo>
                  <a:pt x="3323201" y="1383478"/>
                  <a:pt x="3261702" y="1376454"/>
                  <a:pt x="3210653" y="1362407"/>
                </a:cubicBezTo>
                <a:cubicBezTo>
                  <a:pt x="3159603" y="1348360"/>
                  <a:pt x="3117633" y="1326775"/>
                  <a:pt x="3084741" y="1297653"/>
                </a:cubicBezTo>
                <a:cubicBezTo>
                  <a:pt x="3051851" y="1268531"/>
                  <a:pt x="3027868" y="1231014"/>
                  <a:pt x="3012793" y="1185104"/>
                </a:cubicBezTo>
                <a:cubicBezTo>
                  <a:pt x="2997717" y="1139194"/>
                  <a:pt x="2990180" y="1084718"/>
                  <a:pt x="2990180" y="1021677"/>
                </a:cubicBezTo>
                <a:lnTo>
                  <a:pt x="2990180" y="404971"/>
                </a:lnTo>
                <a:cubicBezTo>
                  <a:pt x="2990180" y="395377"/>
                  <a:pt x="2993606" y="387840"/>
                  <a:pt x="3000459" y="382358"/>
                </a:cubicBezTo>
                <a:cubicBezTo>
                  <a:pt x="3007311" y="376876"/>
                  <a:pt x="3018103" y="372936"/>
                  <a:pt x="3032835" y="370538"/>
                </a:cubicBezTo>
                <a:cubicBezTo>
                  <a:pt x="3047568" y="368139"/>
                  <a:pt x="3069324" y="366940"/>
                  <a:pt x="3098103" y="366940"/>
                </a:cubicBezTo>
                <a:cubicBezTo>
                  <a:pt x="3128939" y="366940"/>
                  <a:pt x="3151380" y="368139"/>
                  <a:pt x="3165427" y="370538"/>
                </a:cubicBezTo>
                <a:cubicBezTo>
                  <a:pt x="3179475" y="372936"/>
                  <a:pt x="3189410" y="376876"/>
                  <a:pt x="3195235" y="382358"/>
                </a:cubicBezTo>
                <a:cubicBezTo>
                  <a:pt x="3201059" y="387840"/>
                  <a:pt x="3203971" y="395377"/>
                  <a:pt x="3203971" y="404971"/>
                </a:cubicBezTo>
                <a:lnTo>
                  <a:pt x="3203971" y="477947"/>
                </a:lnTo>
                <a:cubicBezTo>
                  <a:pt x="3241659" y="437519"/>
                  <a:pt x="3284657" y="405998"/>
                  <a:pt x="3332966" y="383386"/>
                </a:cubicBezTo>
                <a:cubicBezTo>
                  <a:pt x="3381275" y="360773"/>
                  <a:pt x="3434894" y="349467"/>
                  <a:pt x="3493823" y="349467"/>
                </a:cubicBezTo>
                <a:cubicBezTo>
                  <a:pt x="3542475" y="349467"/>
                  <a:pt x="3587186" y="355805"/>
                  <a:pt x="3627957" y="368482"/>
                </a:cubicBezTo>
                <a:cubicBezTo>
                  <a:pt x="3668728" y="381159"/>
                  <a:pt x="3704018" y="400003"/>
                  <a:pt x="3733825" y="425014"/>
                </a:cubicBezTo>
                <a:cubicBezTo>
                  <a:pt x="3763633" y="450024"/>
                  <a:pt x="3786759" y="481031"/>
                  <a:pt x="3803205" y="518033"/>
                </a:cubicBezTo>
                <a:cubicBezTo>
                  <a:pt x="3819650" y="555036"/>
                  <a:pt x="3827873" y="598205"/>
                  <a:pt x="3827873" y="647542"/>
                </a:cubicBezTo>
                <a:cubicBezTo>
                  <a:pt x="3827873" y="700990"/>
                  <a:pt x="3817424" y="747414"/>
                  <a:pt x="3796524" y="786815"/>
                </a:cubicBezTo>
                <a:cubicBezTo>
                  <a:pt x="3775624" y="826215"/>
                  <a:pt x="3744447" y="858763"/>
                  <a:pt x="3702990" y="884459"/>
                </a:cubicBezTo>
                <a:cubicBezTo>
                  <a:pt x="3661534" y="910156"/>
                  <a:pt x="3609970" y="929171"/>
                  <a:pt x="3548299" y="941505"/>
                </a:cubicBezTo>
                <a:cubicBezTo>
                  <a:pt x="3486629" y="953839"/>
                  <a:pt x="3415022" y="960006"/>
                  <a:pt x="3333480" y="960006"/>
                </a:cubicBezTo>
                <a:lnTo>
                  <a:pt x="3244057" y="960006"/>
                </a:lnTo>
                <a:lnTo>
                  <a:pt x="3244057" y="1015510"/>
                </a:lnTo>
                <a:cubicBezTo>
                  <a:pt x="3244057" y="1044289"/>
                  <a:pt x="3246969" y="1069472"/>
                  <a:pt x="3252794" y="1091056"/>
                </a:cubicBezTo>
                <a:cubicBezTo>
                  <a:pt x="3258619" y="1112641"/>
                  <a:pt x="3268212" y="1130628"/>
                  <a:pt x="3281574" y="1145018"/>
                </a:cubicBezTo>
                <a:cubicBezTo>
                  <a:pt x="3294936" y="1159408"/>
                  <a:pt x="3312752" y="1170029"/>
                  <a:pt x="3335022" y="1176881"/>
                </a:cubicBezTo>
                <a:cubicBezTo>
                  <a:pt x="3357292" y="1183734"/>
                  <a:pt x="3384872" y="1187160"/>
                  <a:pt x="3417763" y="1187160"/>
                </a:cubicBezTo>
                <a:cubicBezTo>
                  <a:pt x="3460933" y="1187160"/>
                  <a:pt x="3499477" y="1182363"/>
                  <a:pt x="3533395" y="1172770"/>
                </a:cubicBezTo>
                <a:cubicBezTo>
                  <a:pt x="3567315" y="1163177"/>
                  <a:pt x="3597293" y="1152556"/>
                  <a:pt x="3623332" y="1140907"/>
                </a:cubicBezTo>
                <a:cubicBezTo>
                  <a:pt x="3649371" y="1129258"/>
                  <a:pt x="3671127" y="1118637"/>
                  <a:pt x="3688600" y="1109044"/>
                </a:cubicBezTo>
                <a:cubicBezTo>
                  <a:pt x="3706073" y="1099450"/>
                  <a:pt x="3720292" y="1094654"/>
                  <a:pt x="3731256" y="1094654"/>
                </a:cubicBezTo>
                <a:cubicBezTo>
                  <a:pt x="3738793" y="1094654"/>
                  <a:pt x="3745474" y="1097052"/>
                  <a:pt x="3751299" y="1101849"/>
                </a:cubicBezTo>
                <a:cubicBezTo>
                  <a:pt x="3757123" y="1106645"/>
                  <a:pt x="3761920" y="1113498"/>
                  <a:pt x="3765689" y="1122406"/>
                </a:cubicBezTo>
                <a:cubicBezTo>
                  <a:pt x="3769457" y="1131314"/>
                  <a:pt x="3772370" y="1142277"/>
                  <a:pt x="3774425" y="1155297"/>
                </a:cubicBezTo>
                <a:cubicBezTo>
                  <a:pt x="3776481" y="1168316"/>
                  <a:pt x="3777509" y="1182706"/>
                  <a:pt x="3777509" y="1198466"/>
                </a:cubicBezTo>
                <a:cubicBezTo>
                  <a:pt x="3777509" y="1219708"/>
                  <a:pt x="3775796" y="1236496"/>
                  <a:pt x="3772370" y="1248831"/>
                </a:cubicBezTo>
                <a:cubicBezTo>
                  <a:pt x="3768944" y="1261164"/>
                  <a:pt x="3762434" y="1272299"/>
                  <a:pt x="3752841" y="1282235"/>
                </a:cubicBezTo>
                <a:cubicBezTo>
                  <a:pt x="3743247" y="1292171"/>
                  <a:pt x="3726459" y="1303135"/>
                  <a:pt x="3702476" y="1315126"/>
                </a:cubicBezTo>
                <a:cubicBezTo>
                  <a:pt x="3678493" y="1327118"/>
                  <a:pt x="3650399" y="1338253"/>
                  <a:pt x="3618193" y="1348531"/>
                </a:cubicBezTo>
                <a:cubicBezTo>
                  <a:pt x="3585987" y="1358810"/>
                  <a:pt x="3550869" y="1367204"/>
                  <a:pt x="3512839" y="1373714"/>
                </a:cubicBezTo>
                <a:cubicBezTo>
                  <a:pt x="3474808" y="1380223"/>
                  <a:pt x="3435579" y="1383478"/>
                  <a:pt x="3395151" y="1383478"/>
                </a:cubicBezTo>
                <a:close/>
                <a:moveTo>
                  <a:pt x="5492493" y="1703138"/>
                </a:moveTo>
                <a:lnTo>
                  <a:pt x="5315703" y="1703138"/>
                </a:lnTo>
                <a:cubicBezTo>
                  <a:pt x="5284183" y="1703138"/>
                  <a:pt x="5257116" y="1700568"/>
                  <a:pt x="5234504" y="1695429"/>
                </a:cubicBezTo>
                <a:cubicBezTo>
                  <a:pt x="5211891" y="1690290"/>
                  <a:pt x="5192362" y="1681724"/>
                  <a:pt x="5175916" y="1669733"/>
                </a:cubicBezTo>
                <a:cubicBezTo>
                  <a:pt x="5159471" y="1657741"/>
                  <a:pt x="5145766" y="1641981"/>
                  <a:pt x="5134803" y="1622452"/>
                </a:cubicBezTo>
                <a:cubicBezTo>
                  <a:pt x="5123839" y="1602923"/>
                  <a:pt x="5114246" y="1578769"/>
                  <a:pt x="5106023" y="1549989"/>
                </a:cubicBezTo>
                <a:lnTo>
                  <a:pt x="4818227" y="757521"/>
                </a:lnTo>
                <a:lnTo>
                  <a:pt x="4814115" y="757521"/>
                </a:lnTo>
                <a:lnTo>
                  <a:pt x="4516040" y="1547933"/>
                </a:lnTo>
                <a:cubicBezTo>
                  <a:pt x="4507132" y="1576713"/>
                  <a:pt x="4497368" y="1601038"/>
                  <a:pt x="4486747" y="1620910"/>
                </a:cubicBezTo>
                <a:cubicBezTo>
                  <a:pt x="4476126" y="1640782"/>
                  <a:pt x="4463791" y="1656885"/>
                  <a:pt x="4449745" y="1669219"/>
                </a:cubicBezTo>
                <a:cubicBezTo>
                  <a:pt x="4435697" y="1681553"/>
                  <a:pt x="4419080" y="1690290"/>
                  <a:pt x="4399894" y="1695429"/>
                </a:cubicBezTo>
                <a:cubicBezTo>
                  <a:pt x="4380708" y="1700568"/>
                  <a:pt x="4358437" y="1703138"/>
                  <a:pt x="4333084" y="1703138"/>
                </a:cubicBezTo>
                <a:lnTo>
                  <a:pt x="4151156" y="1703138"/>
                </a:lnTo>
                <a:cubicBezTo>
                  <a:pt x="4132655" y="1703138"/>
                  <a:pt x="4116723" y="1700739"/>
                  <a:pt x="4103361" y="1695943"/>
                </a:cubicBezTo>
                <a:cubicBezTo>
                  <a:pt x="4089999" y="1691146"/>
                  <a:pt x="4079035" y="1684123"/>
                  <a:pt x="4070470" y="1674872"/>
                </a:cubicBezTo>
                <a:cubicBezTo>
                  <a:pt x="4061905" y="1665621"/>
                  <a:pt x="4055395" y="1654315"/>
                  <a:pt x="4050941" y="1640953"/>
                </a:cubicBezTo>
                <a:cubicBezTo>
                  <a:pt x="4046487" y="1627591"/>
                  <a:pt x="4044260" y="1612345"/>
                  <a:pt x="4044260" y="1595214"/>
                </a:cubicBezTo>
                <a:lnTo>
                  <a:pt x="4044260" y="410110"/>
                </a:lnTo>
                <a:cubicBezTo>
                  <a:pt x="4044260" y="403257"/>
                  <a:pt x="4046144" y="397090"/>
                  <a:pt x="4049913" y="391609"/>
                </a:cubicBezTo>
                <a:cubicBezTo>
                  <a:pt x="4053682" y="386127"/>
                  <a:pt x="4060534" y="381673"/>
                  <a:pt x="4070470" y="378247"/>
                </a:cubicBezTo>
                <a:cubicBezTo>
                  <a:pt x="4080406" y="374820"/>
                  <a:pt x="4093597" y="372080"/>
                  <a:pt x="4110042" y="370024"/>
                </a:cubicBezTo>
                <a:cubicBezTo>
                  <a:pt x="4126487" y="367968"/>
                  <a:pt x="4147387" y="366940"/>
                  <a:pt x="4172740" y="366940"/>
                </a:cubicBezTo>
                <a:cubicBezTo>
                  <a:pt x="4197409" y="366940"/>
                  <a:pt x="4217966" y="367968"/>
                  <a:pt x="4234411" y="370024"/>
                </a:cubicBezTo>
                <a:cubicBezTo>
                  <a:pt x="4250857" y="372080"/>
                  <a:pt x="4263876" y="374820"/>
                  <a:pt x="4273469" y="378247"/>
                </a:cubicBezTo>
                <a:cubicBezTo>
                  <a:pt x="4283063" y="381673"/>
                  <a:pt x="4289915" y="386127"/>
                  <a:pt x="4294026" y="391609"/>
                </a:cubicBezTo>
                <a:cubicBezTo>
                  <a:pt x="4298137" y="397090"/>
                  <a:pt x="4300193" y="403257"/>
                  <a:pt x="4300193" y="410110"/>
                </a:cubicBezTo>
                <a:lnTo>
                  <a:pt x="4300193" y="1492429"/>
                </a:lnTo>
                <a:lnTo>
                  <a:pt x="4302249" y="1492429"/>
                </a:lnTo>
                <a:lnTo>
                  <a:pt x="4687690" y="411138"/>
                </a:lnTo>
                <a:cubicBezTo>
                  <a:pt x="4690431" y="402229"/>
                  <a:pt x="4694885" y="394863"/>
                  <a:pt x="4701052" y="389039"/>
                </a:cubicBezTo>
                <a:cubicBezTo>
                  <a:pt x="4707220" y="383214"/>
                  <a:pt x="4715614" y="378589"/>
                  <a:pt x="4726235" y="375163"/>
                </a:cubicBezTo>
                <a:cubicBezTo>
                  <a:pt x="4736856" y="371737"/>
                  <a:pt x="4750389" y="369510"/>
                  <a:pt x="4766834" y="368482"/>
                </a:cubicBezTo>
                <a:cubicBezTo>
                  <a:pt x="4783280" y="367454"/>
                  <a:pt x="4803152" y="366940"/>
                  <a:pt x="4826449" y="366940"/>
                </a:cubicBezTo>
                <a:cubicBezTo>
                  <a:pt x="4849747" y="366940"/>
                  <a:pt x="4869619" y="367797"/>
                  <a:pt x="4886064" y="369510"/>
                </a:cubicBezTo>
                <a:cubicBezTo>
                  <a:pt x="4902510" y="371223"/>
                  <a:pt x="4916043" y="373964"/>
                  <a:pt x="4926664" y="377733"/>
                </a:cubicBezTo>
                <a:cubicBezTo>
                  <a:pt x="4937285" y="381501"/>
                  <a:pt x="4945679" y="386127"/>
                  <a:pt x="4951846" y="391609"/>
                </a:cubicBezTo>
                <a:cubicBezTo>
                  <a:pt x="4958014" y="397090"/>
                  <a:pt x="4962125" y="403600"/>
                  <a:pt x="4964181" y="411138"/>
                </a:cubicBezTo>
                <a:lnTo>
                  <a:pt x="5336260" y="1492429"/>
                </a:lnTo>
                <a:lnTo>
                  <a:pt x="5338316" y="1492429"/>
                </a:lnTo>
                <a:lnTo>
                  <a:pt x="5338316" y="410110"/>
                </a:lnTo>
                <a:cubicBezTo>
                  <a:pt x="5338316" y="403257"/>
                  <a:pt x="5340200" y="397090"/>
                  <a:pt x="5343969" y="391609"/>
                </a:cubicBezTo>
                <a:cubicBezTo>
                  <a:pt x="5347738" y="386127"/>
                  <a:pt x="5354761" y="381673"/>
                  <a:pt x="5365040" y="378247"/>
                </a:cubicBezTo>
                <a:cubicBezTo>
                  <a:pt x="5375318" y="374820"/>
                  <a:pt x="5388509" y="372080"/>
                  <a:pt x="5404612" y="370024"/>
                </a:cubicBezTo>
                <a:cubicBezTo>
                  <a:pt x="5420715" y="367968"/>
                  <a:pt x="5441443" y="366940"/>
                  <a:pt x="5466796" y="366940"/>
                </a:cubicBezTo>
                <a:cubicBezTo>
                  <a:pt x="5491465" y="366940"/>
                  <a:pt x="5512022" y="367968"/>
                  <a:pt x="5528467" y="370024"/>
                </a:cubicBezTo>
                <a:cubicBezTo>
                  <a:pt x="5544913" y="372080"/>
                  <a:pt x="5558103" y="374820"/>
                  <a:pt x="5568039" y="378247"/>
                </a:cubicBezTo>
                <a:cubicBezTo>
                  <a:pt x="5577975" y="381673"/>
                  <a:pt x="5584827" y="386127"/>
                  <a:pt x="5588596" y="391609"/>
                </a:cubicBezTo>
                <a:cubicBezTo>
                  <a:pt x="5592365" y="397090"/>
                  <a:pt x="5594249" y="403257"/>
                  <a:pt x="5594249" y="410110"/>
                </a:cubicBezTo>
                <a:lnTo>
                  <a:pt x="5594249" y="1595214"/>
                </a:lnTo>
                <a:cubicBezTo>
                  <a:pt x="5594249" y="1630161"/>
                  <a:pt x="5584999" y="1656885"/>
                  <a:pt x="5566497" y="1675386"/>
                </a:cubicBezTo>
                <a:cubicBezTo>
                  <a:pt x="5547996" y="1693887"/>
                  <a:pt x="5523328" y="1703138"/>
                  <a:pt x="5492493" y="1703138"/>
                </a:cubicBezTo>
                <a:close/>
                <a:moveTo>
                  <a:pt x="151093" y="3210999"/>
                </a:moveTo>
                <a:cubicBezTo>
                  <a:pt x="94219" y="3210999"/>
                  <a:pt x="54818" y="3200206"/>
                  <a:pt x="32891" y="3178622"/>
                </a:cubicBezTo>
                <a:cubicBezTo>
                  <a:pt x="10964" y="3157037"/>
                  <a:pt x="0" y="3115752"/>
                  <a:pt x="0" y="3054766"/>
                </a:cubicBezTo>
                <a:cubicBezTo>
                  <a:pt x="0" y="2991040"/>
                  <a:pt x="11135" y="2948213"/>
                  <a:pt x="33405" y="2926286"/>
                </a:cubicBezTo>
                <a:cubicBezTo>
                  <a:pt x="55675" y="2904359"/>
                  <a:pt x="95589" y="2893395"/>
                  <a:pt x="153149" y="2893395"/>
                </a:cubicBezTo>
                <a:cubicBezTo>
                  <a:pt x="210708" y="2893395"/>
                  <a:pt x="250451" y="2904187"/>
                  <a:pt x="272379" y="2925772"/>
                </a:cubicBezTo>
                <a:cubicBezTo>
                  <a:pt x="294306" y="2947357"/>
                  <a:pt x="305269" y="2988299"/>
                  <a:pt x="305269" y="3048599"/>
                </a:cubicBezTo>
                <a:cubicBezTo>
                  <a:pt x="305269" y="3113011"/>
                  <a:pt x="294135" y="3156180"/>
                  <a:pt x="271865" y="3178108"/>
                </a:cubicBezTo>
                <a:cubicBezTo>
                  <a:pt x="249595" y="3200035"/>
                  <a:pt x="209338" y="3210999"/>
                  <a:pt x="151093" y="3210999"/>
                </a:cubicBezTo>
                <a:close/>
                <a:moveTo>
                  <a:pt x="913855" y="3331257"/>
                </a:moveTo>
                <a:cubicBezTo>
                  <a:pt x="955655" y="3331257"/>
                  <a:pt x="991287" y="3328173"/>
                  <a:pt x="1020751" y="3322006"/>
                </a:cubicBezTo>
                <a:cubicBezTo>
                  <a:pt x="1050217" y="3315839"/>
                  <a:pt x="1074199" y="3306588"/>
                  <a:pt x="1092700" y="3294254"/>
                </a:cubicBezTo>
                <a:cubicBezTo>
                  <a:pt x="1111201" y="3281920"/>
                  <a:pt x="1124735" y="3267016"/>
                  <a:pt x="1133300" y="3249543"/>
                </a:cubicBezTo>
                <a:cubicBezTo>
                  <a:pt x="1141865" y="3232069"/>
                  <a:pt x="1146148" y="3212027"/>
                  <a:pt x="1146148" y="3189414"/>
                </a:cubicBezTo>
                <a:cubicBezTo>
                  <a:pt x="1146148" y="3151041"/>
                  <a:pt x="1133985" y="3120891"/>
                  <a:pt x="1109659" y="3098964"/>
                </a:cubicBezTo>
                <a:cubicBezTo>
                  <a:pt x="1085334" y="3077036"/>
                  <a:pt x="1051587" y="3066073"/>
                  <a:pt x="1008417" y="3066073"/>
                </a:cubicBezTo>
                <a:cubicBezTo>
                  <a:pt x="972100" y="3066073"/>
                  <a:pt x="938695" y="3075323"/>
                  <a:pt x="908202" y="3093824"/>
                </a:cubicBezTo>
                <a:cubicBezTo>
                  <a:pt x="877710" y="3112326"/>
                  <a:pt x="846703" y="3139392"/>
                  <a:pt x="815183" y="3175024"/>
                </a:cubicBezTo>
                <a:lnTo>
                  <a:pt x="815183" y="3331257"/>
                </a:lnTo>
                <a:close/>
                <a:moveTo>
                  <a:pt x="5329065" y="3491600"/>
                </a:moveTo>
                <a:lnTo>
                  <a:pt x="5329065" y="3113354"/>
                </a:lnTo>
                <a:lnTo>
                  <a:pt x="5133775" y="3113354"/>
                </a:lnTo>
                <a:cubicBezTo>
                  <a:pt x="5096087" y="3113354"/>
                  <a:pt x="5064395" y="3117294"/>
                  <a:pt x="5038699" y="3125174"/>
                </a:cubicBezTo>
                <a:cubicBezTo>
                  <a:pt x="5013003" y="3133054"/>
                  <a:pt x="4990733" y="3144703"/>
                  <a:pt x="4971889" y="3160121"/>
                </a:cubicBezTo>
                <a:cubicBezTo>
                  <a:pt x="4953046" y="3175538"/>
                  <a:pt x="4938313" y="3194725"/>
                  <a:pt x="4927692" y="3217680"/>
                </a:cubicBezTo>
                <a:cubicBezTo>
                  <a:pt x="4917071" y="3240635"/>
                  <a:pt x="4911761" y="3266845"/>
                  <a:pt x="4911761" y="3296310"/>
                </a:cubicBezTo>
                <a:cubicBezTo>
                  <a:pt x="4911761" y="3327145"/>
                  <a:pt x="4916900" y="3354726"/>
                  <a:pt x="4927178" y="3379051"/>
                </a:cubicBezTo>
                <a:cubicBezTo>
                  <a:pt x="4937457" y="3403377"/>
                  <a:pt x="4952532" y="3423762"/>
                  <a:pt x="4972403" y="3440208"/>
                </a:cubicBezTo>
                <a:cubicBezTo>
                  <a:pt x="4992275" y="3456654"/>
                  <a:pt x="5017629" y="3469330"/>
                  <a:pt x="5048464" y="3478238"/>
                </a:cubicBezTo>
                <a:cubicBezTo>
                  <a:pt x="5079299" y="3487146"/>
                  <a:pt x="5119385" y="3491600"/>
                  <a:pt x="5168722" y="3491600"/>
                </a:cubicBezTo>
                <a:close/>
                <a:moveTo>
                  <a:pt x="4020512" y="3734171"/>
                </a:moveTo>
                <a:cubicBezTo>
                  <a:pt x="4053403" y="3734171"/>
                  <a:pt x="4082012" y="3728004"/>
                  <a:pt x="4106338" y="3715670"/>
                </a:cubicBezTo>
                <a:cubicBezTo>
                  <a:pt x="4130663" y="3703336"/>
                  <a:pt x="4150877" y="3686719"/>
                  <a:pt x="4166980" y="3665820"/>
                </a:cubicBezTo>
                <a:cubicBezTo>
                  <a:pt x="4183083" y="3644920"/>
                  <a:pt x="4195417" y="3620252"/>
                  <a:pt x="4203983" y="3591815"/>
                </a:cubicBezTo>
                <a:cubicBezTo>
                  <a:pt x="4212548" y="3563378"/>
                  <a:pt x="4217516" y="3533057"/>
                  <a:pt x="4218886" y="3500851"/>
                </a:cubicBezTo>
                <a:lnTo>
                  <a:pt x="3832417" y="3500851"/>
                </a:lnTo>
                <a:cubicBezTo>
                  <a:pt x="3830361" y="3573485"/>
                  <a:pt x="3844923" y="3630531"/>
                  <a:pt x="3876100" y="3671987"/>
                </a:cubicBezTo>
                <a:cubicBezTo>
                  <a:pt x="3907278" y="3713443"/>
                  <a:pt x="3955416" y="3734171"/>
                  <a:pt x="4020512" y="3734171"/>
                </a:cubicBezTo>
                <a:close/>
                <a:moveTo>
                  <a:pt x="2365483" y="3899654"/>
                </a:moveTo>
                <a:cubicBezTo>
                  <a:pt x="2340130" y="3899654"/>
                  <a:pt x="2319230" y="3898798"/>
                  <a:pt x="2302785" y="3897085"/>
                </a:cubicBezTo>
                <a:cubicBezTo>
                  <a:pt x="2286339" y="3895372"/>
                  <a:pt x="2273149" y="3892802"/>
                  <a:pt x="2263213" y="3889376"/>
                </a:cubicBezTo>
                <a:cubicBezTo>
                  <a:pt x="2253277" y="3885950"/>
                  <a:pt x="2246253" y="3881667"/>
                  <a:pt x="2242142" y="3876528"/>
                </a:cubicBezTo>
                <a:cubicBezTo>
                  <a:pt x="2238031" y="3871389"/>
                  <a:pt x="2235975" y="3865393"/>
                  <a:pt x="2235975" y="3858541"/>
                </a:cubicBezTo>
                <a:lnTo>
                  <a:pt x="2235975" y="3515241"/>
                </a:lnTo>
                <a:lnTo>
                  <a:pt x="1864923" y="3515241"/>
                </a:lnTo>
                <a:lnTo>
                  <a:pt x="1864923" y="3858541"/>
                </a:lnTo>
                <a:cubicBezTo>
                  <a:pt x="1864923" y="3865393"/>
                  <a:pt x="1862867" y="3871389"/>
                  <a:pt x="1858756" y="3876528"/>
                </a:cubicBezTo>
                <a:cubicBezTo>
                  <a:pt x="1854645" y="3881667"/>
                  <a:pt x="1847793" y="3885950"/>
                  <a:pt x="1838199" y="3889376"/>
                </a:cubicBezTo>
                <a:cubicBezTo>
                  <a:pt x="1828606" y="3892802"/>
                  <a:pt x="1815415" y="3895372"/>
                  <a:pt x="1798627" y="3897085"/>
                </a:cubicBezTo>
                <a:cubicBezTo>
                  <a:pt x="1781839" y="3898798"/>
                  <a:pt x="1760768" y="3899654"/>
                  <a:pt x="1735415" y="3899654"/>
                </a:cubicBezTo>
                <a:cubicBezTo>
                  <a:pt x="1710747" y="3899654"/>
                  <a:pt x="1690018" y="3898798"/>
                  <a:pt x="1673230" y="3897085"/>
                </a:cubicBezTo>
                <a:cubicBezTo>
                  <a:pt x="1656442" y="3895372"/>
                  <a:pt x="1643251" y="3892802"/>
                  <a:pt x="1633658" y="3889376"/>
                </a:cubicBezTo>
                <a:cubicBezTo>
                  <a:pt x="1624065" y="3885950"/>
                  <a:pt x="1617213" y="3881667"/>
                  <a:pt x="1613101" y="3876528"/>
                </a:cubicBezTo>
                <a:cubicBezTo>
                  <a:pt x="1608990" y="3871389"/>
                  <a:pt x="1606934" y="3865393"/>
                  <a:pt x="1606934" y="3858541"/>
                </a:cubicBezTo>
                <a:lnTo>
                  <a:pt x="1606934" y="2941703"/>
                </a:lnTo>
                <a:cubicBezTo>
                  <a:pt x="1606934" y="2934851"/>
                  <a:pt x="1608990" y="2928856"/>
                  <a:pt x="1613101" y="2923716"/>
                </a:cubicBezTo>
                <a:cubicBezTo>
                  <a:pt x="1617213" y="2918577"/>
                  <a:pt x="1624065" y="2914294"/>
                  <a:pt x="1633658" y="2910868"/>
                </a:cubicBezTo>
                <a:cubicBezTo>
                  <a:pt x="1643251" y="2907442"/>
                  <a:pt x="1656442" y="2904872"/>
                  <a:pt x="1673230" y="2903159"/>
                </a:cubicBezTo>
                <a:cubicBezTo>
                  <a:pt x="1690018" y="2901446"/>
                  <a:pt x="1710747" y="2900590"/>
                  <a:pt x="1735415" y="2900590"/>
                </a:cubicBezTo>
                <a:cubicBezTo>
                  <a:pt x="1760768" y="2900590"/>
                  <a:pt x="1781839" y="2901446"/>
                  <a:pt x="1798627" y="2903159"/>
                </a:cubicBezTo>
                <a:cubicBezTo>
                  <a:pt x="1815415" y="2904872"/>
                  <a:pt x="1828606" y="2907442"/>
                  <a:pt x="1838199" y="2910868"/>
                </a:cubicBezTo>
                <a:cubicBezTo>
                  <a:pt x="1847793" y="2914294"/>
                  <a:pt x="1854645" y="2918577"/>
                  <a:pt x="1858756" y="2923716"/>
                </a:cubicBezTo>
                <a:cubicBezTo>
                  <a:pt x="1862867" y="2928856"/>
                  <a:pt x="1864923" y="2934851"/>
                  <a:pt x="1864923" y="2941703"/>
                </a:cubicBezTo>
                <a:lnTo>
                  <a:pt x="1864923" y="3302477"/>
                </a:lnTo>
                <a:lnTo>
                  <a:pt x="2235975" y="3302477"/>
                </a:lnTo>
                <a:lnTo>
                  <a:pt x="2235975" y="2941703"/>
                </a:lnTo>
                <a:cubicBezTo>
                  <a:pt x="2235975" y="2934851"/>
                  <a:pt x="2238031" y="2928856"/>
                  <a:pt x="2242142" y="2923716"/>
                </a:cubicBezTo>
                <a:cubicBezTo>
                  <a:pt x="2246253" y="2918577"/>
                  <a:pt x="2253277" y="2914294"/>
                  <a:pt x="2263213" y="2910868"/>
                </a:cubicBezTo>
                <a:cubicBezTo>
                  <a:pt x="2273149" y="2907442"/>
                  <a:pt x="2286339" y="2904872"/>
                  <a:pt x="2302785" y="2903159"/>
                </a:cubicBezTo>
                <a:cubicBezTo>
                  <a:pt x="2319230" y="2901446"/>
                  <a:pt x="2340130" y="2900590"/>
                  <a:pt x="2365483" y="2900590"/>
                </a:cubicBezTo>
                <a:cubicBezTo>
                  <a:pt x="2390837" y="2900590"/>
                  <a:pt x="2411736" y="2901446"/>
                  <a:pt x="2428182" y="2903159"/>
                </a:cubicBezTo>
                <a:cubicBezTo>
                  <a:pt x="2444627" y="2904872"/>
                  <a:pt x="2457818" y="2907442"/>
                  <a:pt x="2467754" y="2910868"/>
                </a:cubicBezTo>
                <a:cubicBezTo>
                  <a:pt x="2477689" y="2914294"/>
                  <a:pt x="2484713" y="2918577"/>
                  <a:pt x="2488825" y="2923716"/>
                </a:cubicBezTo>
                <a:cubicBezTo>
                  <a:pt x="2492936" y="2928856"/>
                  <a:pt x="2494991" y="2934851"/>
                  <a:pt x="2494991" y="2941703"/>
                </a:cubicBezTo>
                <a:lnTo>
                  <a:pt x="2494991" y="3858541"/>
                </a:lnTo>
                <a:cubicBezTo>
                  <a:pt x="2494991" y="3865393"/>
                  <a:pt x="2492936" y="3871389"/>
                  <a:pt x="2488825" y="3876528"/>
                </a:cubicBezTo>
                <a:cubicBezTo>
                  <a:pt x="2484713" y="3881667"/>
                  <a:pt x="2477689" y="3885950"/>
                  <a:pt x="2467754" y="3889376"/>
                </a:cubicBezTo>
                <a:cubicBezTo>
                  <a:pt x="2457818" y="3892802"/>
                  <a:pt x="2444627" y="3895372"/>
                  <a:pt x="2428182" y="3897085"/>
                </a:cubicBezTo>
                <a:cubicBezTo>
                  <a:pt x="2411736" y="3898798"/>
                  <a:pt x="2390837" y="3899654"/>
                  <a:pt x="2365483" y="3899654"/>
                </a:cubicBezTo>
                <a:close/>
                <a:moveTo>
                  <a:pt x="2965293" y="3916100"/>
                </a:moveTo>
                <a:cubicBezTo>
                  <a:pt x="2937884" y="3916100"/>
                  <a:pt x="2910989" y="3913702"/>
                  <a:pt x="2884607" y="3908905"/>
                </a:cubicBezTo>
                <a:cubicBezTo>
                  <a:pt x="2858226" y="3904108"/>
                  <a:pt x="2833557" y="3897599"/>
                  <a:pt x="2810603" y="3889376"/>
                </a:cubicBezTo>
                <a:cubicBezTo>
                  <a:pt x="2787647" y="3881153"/>
                  <a:pt x="2767091" y="3871903"/>
                  <a:pt x="2748932" y="3861624"/>
                </a:cubicBezTo>
                <a:cubicBezTo>
                  <a:pt x="2730773" y="3851346"/>
                  <a:pt x="2717925" y="3842438"/>
                  <a:pt x="2710388" y="3834900"/>
                </a:cubicBezTo>
                <a:cubicBezTo>
                  <a:pt x="2702851" y="3827363"/>
                  <a:pt x="2697540" y="3821024"/>
                  <a:pt x="2694456" y="3815885"/>
                </a:cubicBezTo>
                <a:cubicBezTo>
                  <a:pt x="2691373" y="3810746"/>
                  <a:pt x="2688975" y="3804065"/>
                  <a:pt x="2687261" y="3795842"/>
                </a:cubicBezTo>
                <a:cubicBezTo>
                  <a:pt x="2685548" y="3787619"/>
                  <a:pt x="2684178" y="3777512"/>
                  <a:pt x="2683150" y="3765521"/>
                </a:cubicBezTo>
                <a:cubicBezTo>
                  <a:pt x="2682122" y="3753529"/>
                  <a:pt x="2681608" y="3738968"/>
                  <a:pt x="2681608" y="3721837"/>
                </a:cubicBezTo>
                <a:cubicBezTo>
                  <a:pt x="2681608" y="3682094"/>
                  <a:pt x="2685034" y="3654171"/>
                  <a:pt x="2691887" y="3638068"/>
                </a:cubicBezTo>
                <a:cubicBezTo>
                  <a:pt x="2698739" y="3621965"/>
                  <a:pt x="2707647" y="3613914"/>
                  <a:pt x="2718611" y="3613914"/>
                </a:cubicBezTo>
                <a:cubicBezTo>
                  <a:pt x="2730259" y="3613914"/>
                  <a:pt x="2742593" y="3618710"/>
                  <a:pt x="2755613" y="3628303"/>
                </a:cubicBezTo>
                <a:cubicBezTo>
                  <a:pt x="2768633" y="3637897"/>
                  <a:pt x="2784050" y="3648518"/>
                  <a:pt x="2801866" y="3660167"/>
                </a:cubicBezTo>
                <a:cubicBezTo>
                  <a:pt x="2819682" y="3671816"/>
                  <a:pt x="2840924" y="3682437"/>
                  <a:pt x="2865592" y="3692030"/>
                </a:cubicBezTo>
                <a:cubicBezTo>
                  <a:pt x="2890261" y="3701623"/>
                  <a:pt x="2919725" y="3706420"/>
                  <a:pt x="2953987" y="3706420"/>
                </a:cubicBezTo>
                <a:cubicBezTo>
                  <a:pt x="3021139" y="3706420"/>
                  <a:pt x="3072531" y="3680552"/>
                  <a:pt x="3108163" y="3628817"/>
                </a:cubicBezTo>
                <a:cubicBezTo>
                  <a:pt x="3143795" y="3577083"/>
                  <a:pt x="3161611" y="3501193"/>
                  <a:pt x="3161611" y="3401150"/>
                </a:cubicBezTo>
                <a:cubicBezTo>
                  <a:pt x="3161611" y="3351813"/>
                  <a:pt x="3157157" y="3308301"/>
                  <a:pt x="3148249" y="3270614"/>
                </a:cubicBezTo>
                <a:cubicBezTo>
                  <a:pt x="3139341" y="3232926"/>
                  <a:pt x="3126151" y="3201406"/>
                  <a:pt x="3108677" y="3176052"/>
                </a:cubicBezTo>
                <a:cubicBezTo>
                  <a:pt x="3091204" y="3150698"/>
                  <a:pt x="3069277" y="3131683"/>
                  <a:pt x="3042895" y="3119007"/>
                </a:cubicBezTo>
                <a:cubicBezTo>
                  <a:pt x="3016514" y="3106330"/>
                  <a:pt x="2985850" y="3099992"/>
                  <a:pt x="2950903" y="3099992"/>
                </a:cubicBezTo>
                <a:cubicBezTo>
                  <a:pt x="2915271" y="3099992"/>
                  <a:pt x="2884607" y="3105302"/>
                  <a:pt x="2858911" y="3115923"/>
                </a:cubicBezTo>
                <a:cubicBezTo>
                  <a:pt x="2833215" y="3126544"/>
                  <a:pt x="2810774" y="3138364"/>
                  <a:pt x="2791587" y="3151384"/>
                </a:cubicBezTo>
                <a:cubicBezTo>
                  <a:pt x="2772401" y="3164403"/>
                  <a:pt x="2756298" y="3176223"/>
                  <a:pt x="2743279" y="3186844"/>
                </a:cubicBezTo>
                <a:cubicBezTo>
                  <a:pt x="2730259" y="3197465"/>
                  <a:pt x="2719296" y="3202776"/>
                  <a:pt x="2710388" y="3202776"/>
                </a:cubicBezTo>
                <a:cubicBezTo>
                  <a:pt x="2704221" y="3202776"/>
                  <a:pt x="2699081" y="3201063"/>
                  <a:pt x="2694970" y="3197637"/>
                </a:cubicBezTo>
                <a:cubicBezTo>
                  <a:pt x="2690859" y="3194211"/>
                  <a:pt x="2687604" y="3187872"/>
                  <a:pt x="2685205" y="3178622"/>
                </a:cubicBezTo>
                <a:cubicBezTo>
                  <a:pt x="2682807" y="3169371"/>
                  <a:pt x="2680923" y="3157551"/>
                  <a:pt x="2679553" y="3143161"/>
                </a:cubicBezTo>
                <a:cubicBezTo>
                  <a:pt x="2678182" y="3128771"/>
                  <a:pt x="2677497" y="3110270"/>
                  <a:pt x="2677497" y="3087657"/>
                </a:cubicBezTo>
                <a:cubicBezTo>
                  <a:pt x="2677497" y="3069842"/>
                  <a:pt x="2678011" y="3054938"/>
                  <a:pt x="2679039" y="3042946"/>
                </a:cubicBezTo>
                <a:cubicBezTo>
                  <a:pt x="2680066" y="3030955"/>
                  <a:pt x="2681437" y="3020848"/>
                  <a:pt x="2683150" y="3012625"/>
                </a:cubicBezTo>
                <a:cubicBezTo>
                  <a:pt x="2684863" y="3004402"/>
                  <a:pt x="2686919" y="2997721"/>
                  <a:pt x="2689317" y="2992582"/>
                </a:cubicBezTo>
                <a:cubicBezTo>
                  <a:pt x="2691715" y="2987443"/>
                  <a:pt x="2697026" y="2980933"/>
                  <a:pt x="2705249" y="2973053"/>
                </a:cubicBezTo>
                <a:cubicBezTo>
                  <a:pt x="2713471" y="2965173"/>
                  <a:pt x="2727519" y="2955580"/>
                  <a:pt x="2747390" y="2944273"/>
                </a:cubicBezTo>
                <a:cubicBezTo>
                  <a:pt x="2767261" y="2932967"/>
                  <a:pt x="2789874" y="2922860"/>
                  <a:pt x="2815228" y="2913952"/>
                </a:cubicBezTo>
                <a:cubicBezTo>
                  <a:pt x="2840581" y="2905044"/>
                  <a:pt x="2868162" y="2897849"/>
                  <a:pt x="2897969" y="2892367"/>
                </a:cubicBezTo>
                <a:cubicBezTo>
                  <a:pt x="2927777" y="2886885"/>
                  <a:pt x="2958441" y="2884144"/>
                  <a:pt x="2989961" y="2884144"/>
                </a:cubicBezTo>
                <a:cubicBezTo>
                  <a:pt x="3060540" y="2884144"/>
                  <a:pt x="3123067" y="2895108"/>
                  <a:pt x="3177543" y="2917035"/>
                </a:cubicBezTo>
                <a:cubicBezTo>
                  <a:pt x="3232019" y="2938963"/>
                  <a:pt x="3277758" y="2971340"/>
                  <a:pt x="3314760" y="3014167"/>
                </a:cubicBezTo>
                <a:cubicBezTo>
                  <a:pt x="3351763" y="3056993"/>
                  <a:pt x="3379685" y="3109242"/>
                  <a:pt x="3398529" y="3170913"/>
                </a:cubicBezTo>
                <a:cubicBezTo>
                  <a:pt x="3417373" y="3232584"/>
                  <a:pt x="3426795" y="3303162"/>
                  <a:pt x="3426795" y="3382649"/>
                </a:cubicBezTo>
                <a:cubicBezTo>
                  <a:pt x="3426795" y="3474469"/>
                  <a:pt x="3415317" y="3553785"/>
                  <a:pt x="3392362" y="3620595"/>
                </a:cubicBezTo>
                <a:cubicBezTo>
                  <a:pt x="3369407" y="3687405"/>
                  <a:pt x="3337373" y="3742737"/>
                  <a:pt x="3296259" y="3786592"/>
                </a:cubicBezTo>
                <a:cubicBezTo>
                  <a:pt x="3255145" y="3830446"/>
                  <a:pt x="3206494" y="3862995"/>
                  <a:pt x="3150305" y="3884237"/>
                </a:cubicBezTo>
                <a:cubicBezTo>
                  <a:pt x="3094116" y="3905479"/>
                  <a:pt x="3032445" y="3916100"/>
                  <a:pt x="2965293" y="3916100"/>
                </a:cubicBezTo>
                <a:close/>
                <a:moveTo>
                  <a:pt x="966275" y="3917128"/>
                </a:moveTo>
                <a:cubicBezTo>
                  <a:pt x="894326" y="3917128"/>
                  <a:pt x="832827" y="3910104"/>
                  <a:pt x="781778" y="3896057"/>
                </a:cubicBezTo>
                <a:cubicBezTo>
                  <a:pt x="730728" y="3882010"/>
                  <a:pt x="688758" y="3860425"/>
                  <a:pt x="655867" y="3831303"/>
                </a:cubicBezTo>
                <a:cubicBezTo>
                  <a:pt x="622976" y="3802181"/>
                  <a:pt x="598993" y="3764664"/>
                  <a:pt x="583918" y="3718754"/>
                </a:cubicBezTo>
                <a:cubicBezTo>
                  <a:pt x="568843" y="3672843"/>
                  <a:pt x="561305" y="3618368"/>
                  <a:pt x="561305" y="3555327"/>
                </a:cubicBezTo>
                <a:lnTo>
                  <a:pt x="561305" y="2938620"/>
                </a:lnTo>
                <a:cubicBezTo>
                  <a:pt x="561305" y="2929027"/>
                  <a:pt x="564731" y="2921489"/>
                  <a:pt x="571583" y="2916008"/>
                </a:cubicBezTo>
                <a:cubicBezTo>
                  <a:pt x="578436" y="2910526"/>
                  <a:pt x="589229" y="2906585"/>
                  <a:pt x="603961" y="2904187"/>
                </a:cubicBezTo>
                <a:cubicBezTo>
                  <a:pt x="618693" y="2901789"/>
                  <a:pt x="640449" y="2900590"/>
                  <a:pt x="669229" y="2900590"/>
                </a:cubicBezTo>
                <a:cubicBezTo>
                  <a:pt x="700064" y="2900590"/>
                  <a:pt x="722505" y="2901789"/>
                  <a:pt x="736553" y="2904187"/>
                </a:cubicBezTo>
                <a:cubicBezTo>
                  <a:pt x="750600" y="2906585"/>
                  <a:pt x="760535" y="2910526"/>
                  <a:pt x="766360" y="2916008"/>
                </a:cubicBezTo>
                <a:cubicBezTo>
                  <a:pt x="772185" y="2921489"/>
                  <a:pt x="775097" y="2929027"/>
                  <a:pt x="775097" y="2938620"/>
                </a:cubicBezTo>
                <a:lnTo>
                  <a:pt x="775097" y="3011597"/>
                </a:lnTo>
                <a:cubicBezTo>
                  <a:pt x="812785" y="2971169"/>
                  <a:pt x="855783" y="2939648"/>
                  <a:pt x="904091" y="2917035"/>
                </a:cubicBezTo>
                <a:cubicBezTo>
                  <a:pt x="952399" y="2894423"/>
                  <a:pt x="1006019" y="2883116"/>
                  <a:pt x="1064949" y="2883116"/>
                </a:cubicBezTo>
                <a:cubicBezTo>
                  <a:pt x="1113599" y="2883116"/>
                  <a:pt x="1158311" y="2889455"/>
                  <a:pt x="1199082" y="2902131"/>
                </a:cubicBezTo>
                <a:cubicBezTo>
                  <a:pt x="1239853" y="2914808"/>
                  <a:pt x="1275143" y="2933652"/>
                  <a:pt x="1304950" y="2958663"/>
                </a:cubicBezTo>
                <a:cubicBezTo>
                  <a:pt x="1334757" y="2983674"/>
                  <a:pt x="1357884" y="3014681"/>
                  <a:pt x="1374329" y="3051683"/>
                </a:cubicBezTo>
                <a:cubicBezTo>
                  <a:pt x="1390775" y="3088685"/>
                  <a:pt x="1398997" y="3131855"/>
                  <a:pt x="1398997" y="3181191"/>
                </a:cubicBezTo>
                <a:cubicBezTo>
                  <a:pt x="1398997" y="3234639"/>
                  <a:pt x="1388548" y="3281064"/>
                  <a:pt x="1367649" y="3320464"/>
                </a:cubicBezTo>
                <a:cubicBezTo>
                  <a:pt x="1346749" y="3359865"/>
                  <a:pt x="1315571" y="3392413"/>
                  <a:pt x="1274115" y="3418109"/>
                </a:cubicBezTo>
                <a:cubicBezTo>
                  <a:pt x="1232659" y="3443806"/>
                  <a:pt x="1181095" y="3462821"/>
                  <a:pt x="1119424" y="3475155"/>
                </a:cubicBezTo>
                <a:cubicBezTo>
                  <a:pt x="1057753" y="3487489"/>
                  <a:pt x="986147" y="3493656"/>
                  <a:pt x="904605" y="3493656"/>
                </a:cubicBezTo>
                <a:lnTo>
                  <a:pt x="815183" y="3493656"/>
                </a:lnTo>
                <a:lnTo>
                  <a:pt x="815183" y="3549160"/>
                </a:lnTo>
                <a:cubicBezTo>
                  <a:pt x="815183" y="3577939"/>
                  <a:pt x="818095" y="3603121"/>
                  <a:pt x="823919" y="3624706"/>
                </a:cubicBezTo>
                <a:cubicBezTo>
                  <a:pt x="829744" y="3646291"/>
                  <a:pt x="839337" y="3664278"/>
                  <a:pt x="852699" y="3678668"/>
                </a:cubicBezTo>
                <a:cubicBezTo>
                  <a:pt x="866061" y="3693058"/>
                  <a:pt x="883877" y="3703679"/>
                  <a:pt x="906147" y="3710531"/>
                </a:cubicBezTo>
                <a:cubicBezTo>
                  <a:pt x="928417" y="3717383"/>
                  <a:pt x="955997" y="3720810"/>
                  <a:pt x="988888" y="3720810"/>
                </a:cubicBezTo>
                <a:cubicBezTo>
                  <a:pt x="1032057" y="3720810"/>
                  <a:pt x="1070601" y="3716013"/>
                  <a:pt x="1104521" y="3706420"/>
                </a:cubicBezTo>
                <a:cubicBezTo>
                  <a:pt x="1138439" y="3696826"/>
                  <a:pt x="1168419" y="3686205"/>
                  <a:pt x="1194457" y="3674556"/>
                </a:cubicBezTo>
                <a:cubicBezTo>
                  <a:pt x="1220495" y="3662908"/>
                  <a:pt x="1242251" y="3652287"/>
                  <a:pt x="1259725" y="3642693"/>
                </a:cubicBezTo>
                <a:cubicBezTo>
                  <a:pt x="1277198" y="3633100"/>
                  <a:pt x="1291417" y="3628303"/>
                  <a:pt x="1302381" y="3628303"/>
                </a:cubicBezTo>
                <a:cubicBezTo>
                  <a:pt x="1309918" y="3628303"/>
                  <a:pt x="1316599" y="3630702"/>
                  <a:pt x="1322423" y="3635498"/>
                </a:cubicBezTo>
                <a:cubicBezTo>
                  <a:pt x="1328248" y="3640295"/>
                  <a:pt x="1333045" y="3647147"/>
                  <a:pt x="1336813" y="3656055"/>
                </a:cubicBezTo>
                <a:cubicBezTo>
                  <a:pt x="1340583" y="3664963"/>
                  <a:pt x="1343494" y="3675927"/>
                  <a:pt x="1345550" y="3688946"/>
                </a:cubicBezTo>
                <a:cubicBezTo>
                  <a:pt x="1347605" y="3701966"/>
                  <a:pt x="1348633" y="3716356"/>
                  <a:pt x="1348633" y="3732116"/>
                </a:cubicBezTo>
                <a:cubicBezTo>
                  <a:pt x="1348633" y="3753358"/>
                  <a:pt x="1346921" y="3770146"/>
                  <a:pt x="1343494" y="3782480"/>
                </a:cubicBezTo>
                <a:cubicBezTo>
                  <a:pt x="1340069" y="3794814"/>
                  <a:pt x="1333559" y="3805949"/>
                  <a:pt x="1323965" y="3815885"/>
                </a:cubicBezTo>
                <a:cubicBezTo>
                  <a:pt x="1314373" y="3825821"/>
                  <a:pt x="1297584" y="3836784"/>
                  <a:pt x="1273601" y="3848776"/>
                </a:cubicBezTo>
                <a:cubicBezTo>
                  <a:pt x="1249618" y="3860768"/>
                  <a:pt x="1221523" y="3871903"/>
                  <a:pt x="1189317" y="3882181"/>
                </a:cubicBezTo>
                <a:cubicBezTo>
                  <a:pt x="1157112" y="3892459"/>
                  <a:pt x="1121993" y="3900854"/>
                  <a:pt x="1083963" y="3907363"/>
                </a:cubicBezTo>
                <a:cubicBezTo>
                  <a:pt x="1045933" y="3913873"/>
                  <a:pt x="1006704" y="3917128"/>
                  <a:pt x="966275" y="3917128"/>
                </a:cubicBezTo>
                <a:close/>
                <a:moveTo>
                  <a:pt x="4014345" y="3917128"/>
                </a:moveTo>
                <a:cubicBezTo>
                  <a:pt x="3937600" y="3917128"/>
                  <a:pt x="3871989" y="3905821"/>
                  <a:pt x="3817513" y="3883209"/>
                </a:cubicBezTo>
                <a:cubicBezTo>
                  <a:pt x="3763037" y="3860596"/>
                  <a:pt x="3718326" y="3829247"/>
                  <a:pt x="3683380" y="3789161"/>
                </a:cubicBezTo>
                <a:cubicBezTo>
                  <a:pt x="3648433" y="3749075"/>
                  <a:pt x="3622737" y="3701623"/>
                  <a:pt x="3606291" y="3646805"/>
                </a:cubicBezTo>
                <a:cubicBezTo>
                  <a:pt x="3589846" y="3591986"/>
                  <a:pt x="3581623" y="3532371"/>
                  <a:pt x="3581623" y="3467960"/>
                </a:cubicBezTo>
                <a:lnTo>
                  <a:pt x="3581623" y="3426846"/>
                </a:lnTo>
                <a:cubicBezTo>
                  <a:pt x="3581623" y="3395326"/>
                  <a:pt x="3588646" y="3372028"/>
                  <a:pt x="3602694" y="3356953"/>
                </a:cubicBezTo>
                <a:cubicBezTo>
                  <a:pt x="3616741" y="3341878"/>
                  <a:pt x="3636099" y="3334340"/>
                  <a:pt x="3660767" y="3334340"/>
                </a:cubicBezTo>
                <a:lnTo>
                  <a:pt x="4218886" y="3334340"/>
                </a:lnTo>
                <a:cubicBezTo>
                  <a:pt x="4218886" y="3295282"/>
                  <a:pt x="4214261" y="3259822"/>
                  <a:pt x="4205010" y="3227958"/>
                </a:cubicBezTo>
                <a:cubicBezTo>
                  <a:pt x="4195760" y="3196095"/>
                  <a:pt x="4181028" y="3169029"/>
                  <a:pt x="4160813" y="3146759"/>
                </a:cubicBezTo>
                <a:cubicBezTo>
                  <a:pt x="4140599" y="3124489"/>
                  <a:pt x="4114560" y="3107529"/>
                  <a:pt x="4082697" y="3095880"/>
                </a:cubicBezTo>
                <a:cubicBezTo>
                  <a:pt x="4050834" y="3084231"/>
                  <a:pt x="4012632" y="3078407"/>
                  <a:pt x="3968092" y="3078407"/>
                </a:cubicBezTo>
                <a:cubicBezTo>
                  <a:pt x="3922867" y="3078407"/>
                  <a:pt x="3883124" y="3081662"/>
                  <a:pt x="3848862" y="3088171"/>
                </a:cubicBezTo>
                <a:cubicBezTo>
                  <a:pt x="3814601" y="3094681"/>
                  <a:pt x="3784965" y="3101876"/>
                  <a:pt x="3759954" y="3109756"/>
                </a:cubicBezTo>
                <a:cubicBezTo>
                  <a:pt x="3734943" y="3117636"/>
                  <a:pt x="3714215" y="3124831"/>
                  <a:pt x="3697769" y="3131341"/>
                </a:cubicBezTo>
                <a:cubicBezTo>
                  <a:pt x="3681324" y="3137851"/>
                  <a:pt x="3667962" y="3141105"/>
                  <a:pt x="3657683" y="3141105"/>
                </a:cubicBezTo>
                <a:cubicBezTo>
                  <a:pt x="3651516" y="3141105"/>
                  <a:pt x="3646377" y="3139906"/>
                  <a:pt x="3642266" y="3137508"/>
                </a:cubicBezTo>
                <a:cubicBezTo>
                  <a:pt x="3638154" y="3135110"/>
                  <a:pt x="3634728" y="3130827"/>
                  <a:pt x="3631987" y="3124660"/>
                </a:cubicBezTo>
                <a:cubicBezTo>
                  <a:pt x="3629246" y="3118493"/>
                  <a:pt x="3627362" y="3109756"/>
                  <a:pt x="3626334" y="3098450"/>
                </a:cubicBezTo>
                <a:cubicBezTo>
                  <a:pt x="3625306" y="3087143"/>
                  <a:pt x="3624792" y="3072925"/>
                  <a:pt x="3624792" y="3055794"/>
                </a:cubicBezTo>
                <a:cubicBezTo>
                  <a:pt x="3624792" y="3040719"/>
                  <a:pt x="3625135" y="3027871"/>
                  <a:pt x="3625820" y="3017250"/>
                </a:cubicBezTo>
                <a:cubicBezTo>
                  <a:pt x="3626505" y="3006629"/>
                  <a:pt x="3627533" y="2997550"/>
                  <a:pt x="3628904" y="2990012"/>
                </a:cubicBezTo>
                <a:cubicBezTo>
                  <a:pt x="3630274" y="2982475"/>
                  <a:pt x="3632330" y="2976137"/>
                  <a:pt x="3635071" y="2970997"/>
                </a:cubicBezTo>
                <a:cubicBezTo>
                  <a:pt x="3637812" y="2965858"/>
                  <a:pt x="3641409" y="2960890"/>
                  <a:pt x="3645863" y="2956093"/>
                </a:cubicBezTo>
                <a:cubicBezTo>
                  <a:pt x="3650317" y="2951297"/>
                  <a:pt x="3662480" y="2944787"/>
                  <a:pt x="3682352" y="2936564"/>
                </a:cubicBezTo>
                <a:cubicBezTo>
                  <a:pt x="3702223" y="2928342"/>
                  <a:pt x="3727577" y="2920290"/>
                  <a:pt x="3758412" y="2912410"/>
                </a:cubicBezTo>
                <a:cubicBezTo>
                  <a:pt x="3789248" y="2904530"/>
                  <a:pt x="3824537" y="2897678"/>
                  <a:pt x="3864280" y="2891853"/>
                </a:cubicBezTo>
                <a:cubicBezTo>
                  <a:pt x="3904023" y="2886029"/>
                  <a:pt x="3946508" y="2883116"/>
                  <a:pt x="3991733" y="2883116"/>
                </a:cubicBezTo>
                <a:cubicBezTo>
                  <a:pt x="4073275" y="2883116"/>
                  <a:pt x="4144710" y="2893395"/>
                  <a:pt x="4206038" y="2913952"/>
                </a:cubicBezTo>
                <a:cubicBezTo>
                  <a:pt x="4267367" y="2934509"/>
                  <a:pt x="4318587" y="2965687"/>
                  <a:pt x="4359701" y="3007486"/>
                </a:cubicBezTo>
                <a:cubicBezTo>
                  <a:pt x="4400815" y="3049285"/>
                  <a:pt x="4431479" y="3102047"/>
                  <a:pt x="4451693" y="3165774"/>
                </a:cubicBezTo>
                <a:cubicBezTo>
                  <a:pt x="4471908" y="3229500"/>
                  <a:pt x="4482015" y="3304190"/>
                  <a:pt x="4482015" y="3389844"/>
                </a:cubicBezTo>
                <a:cubicBezTo>
                  <a:pt x="4482015" y="3471386"/>
                  <a:pt x="4471394" y="3544877"/>
                  <a:pt x="4450151" y="3610316"/>
                </a:cubicBezTo>
                <a:cubicBezTo>
                  <a:pt x="4428909" y="3675756"/>
                  <a:pt x="4398074" y="3731259"/>
                  <a:pt x="4357646" y="3776827"/>
                </a:cubicBezTo>
                <a:cubicBezTo>
                  <a:pt x="4317217" y="3822395"/>
                  <a:pt x="4268052" y="3857170"/>
                  <a:pt x="4210150" y="3881153"/>
                </a:cubicBezTo>
                <a:cubicBezTo>
                  <a:pt x="4152248" y="3905136"/>
                  <a:pt x="4086980" y="3917128"/>
                  <a:pt x="4014345" y="3917128"/>
                </a:cubicBezTo>
                <a:close/>
                <a:moveTo>
                  <a:pt x="5329065" y="4034302"/>
                </a:moveTo>
                <a:lnTo>
                  <a:pt x="5329065" y="3688946"/>
                </a:lnTo>
                <a:lnTo>
                  <a:pt x="5177972" y="3688946"/>
                </a:lnTo>
                <a:cubicBezTo>
                  <a:pt x="5138914" y="3688946"/>
                  <a:pt x="5107736" y="3693572"/>
                  <a:pt x="5084438" y="3702822"/>
                </a:cubicBezTo>
                <a:cubicBezTo>
                  <a:pt x="5061141" y="3712073"/>
                  <a:pt x="5041783" y="3724749"/>
                  <a:pt x="5026365" y="3740852"/>
                </a:cubicBezTo>
                <a:cubicBezTo>
                  <a:pt x="5010948" y="3756955"/>
                  <a:pt x="4999470" y="3775799"/>
                  <a:pt x="4991932" y="3797384"/>
                </a:cubicBezTo>
                <a:cubicBezTo>
                  <a:pt x="4984395" y="3818969"/>
                  <a:pt x="4980626" y="3841752"/>
                  <a:pt x="4980626" y="3865735"/>
                </a:cubicBezTo>
                <a:cubicBezTo>
                  <a:pt x="4980626" y="3892459"/>
                  <a:pt x="4984737" y="3916442"/>
                  <a:pt x="4992960" y="3937685"/>
                </a:cubicBezTo>
                <a:cubicBezTo>
                  <a:pt x="5001183" y="3958927"/>
                  <a:pt x="5013517" y="3976571"/>
                  <a:pt x="5029963" y="3990619"/>
                </a:cubicBezTo>
                <a:cubicBezTo>
                  <a:pt x="5046408" y="4004666"/>
                  <a:pt x="5067136" y="4015458"/>
                  <a:pt x="5092147" y="4022996"/>
                </a:cubicBezTo>
                <a:cubicBezTo>
                  <a:pt x="5117158" y="4030533"/>
                  <a:pt x="5150563" y="4034302"/>
                  <a:pt x="5192362" y="4034302"/>
                </a:cubicBezTo>
                <a:close/>
                <a:moveTo>
                  <a:pt x="5514077" y="4236787"/>
                </a:moveTo>
                <a:lnTo>
                  <a:pt x="5180028" y="4236787"/>
                </a:lnTo>
                <a:cubicBezTo>
                  <a:pt x="5098486" y="4236787"/>
                  <a:pt x="5029449" y="4229935"/>
                  <a:pt x="4972917" y="4216230"/>
                </a:cubicBezTo>
                <a:cubicBezTo>
                  <a:pt x="4916386" y="4202526"/>
                  <a:pt x="4868762" y="4181798"/>
                  <a:pt x="4830047" y="4154046"/>
                </a:cubicBezTo>
                <a:cubicBezTo>
                  <a:pt x="4791331" y="4126294"/>
                  <a:pt x="4761695" y="4091176"/>
                  <a:pt x="4741138" y="4048692"/>
                </a:cubicBezTo>
                <a:cubicBezTo>
                  <a:pt x="4720581" y="4006208"/>
                  <a:pt x="4710303" y="3956186"/>
                  <a:pt x="4710303" y="3898627"/>
                </a:cubicBezTo>
                <a:cubicBezTo>
                  <a:pt x="4710303" y="3866421"/>
                  <a:pt x="4714414" y="3836099"/>
                  <a:pt x="4722637" y="3807662"/>
                </a:cubicBezTo>
                <a:cubicBezTo>
                  <a:pt x="4730860" y="3779225"/>
                  <a:pt x="4742851" y="3753358"/>
                  <a:pt x="4758612" y="3730060"/>
                </a:cubicBezTo>
                <a:cubicBezTo>
                  <a:pt x="4774372" y="3706762"/>
                  <a:pt x="4793730" y="3686205"/>
                  <a:pt x="4816685" y="3668389"/>
                </a:cubicBezTo>
                <a:cubicBezTo>
                  <a:pt x="4839640" y="3650573"/>
                  <a:pt x="4865850" y="3636184"/>
                  <a:pt x="4895315" y="3625220"/>
                </a:cubicBezTo>
                <a:cubicBezTo>
                  <a:pt x="4857627" y="3618368"/>
                  <a:pt x="4822852" y="3606376"/>
                  <a:pt x="4790989" y="3589245"/>
                </a:cubicBezTo>
                <a:cubicBezTo>
                  <a:pt x="4759126" y="3572115"/>
                  <a:pt x="4731374" y="3550016"/>
                  <a:pt x="4707733" y="3522949"/>
                </a:cubicBezTo>
                <a:cubicBezTo>
                  <a:pt x="4684093" y="3495883"/>
                  <a:pt x="4665421" y="3464191"/>
                  <a:pt x="4651716" y="3427874"/>
                </a:cubicBezTo>
                <a:cubicBezTo>
                  <a:pt x="4638011" y="3391557"/>
                  <a:pt x="4631159" y="3350786"/>
                  <a:pt x="4631159" y="3305560"/>
                </a:cubicBezTo>
                <a:cubicBezTo>
                  <a:pt x="4631159" y="3258280"/>
                  <a:pt x="4637669" y="3215453"/>
                  <a:pt x="4650688" y="3177080"/>
                </a:cubicBezTo>
                <a:cubicBezTo>
                  <a:pt x="4663707" y="3138707"/>
                  <a:pt x="4681695" y="3104788"/>
                  <a:pt x="4704650" y="3075323"/>
                </a:cubicBezTo>
                <a:cubicBezTo>
                  <a:pt x="4727605" y="3045859"/>
                  <a:pt x="4755014" y="3020505"/>
                  <a:pt x="4786877" y="2999263"/>
                </a:cubicBezTo>
                <a:cubicBezTo>
                  <a:pt x="4818741" y="2978021"/>
                  <a:pt x="4853859" y="2960548"/>
                  <a:pt x="4892232" y="2946843"/>
                </a:cubicBezTo>
                <a:cubicBezTo>
                  <a:pt x="4930604" y="2933138"/>
                  <a:pt x="4971547" y="2923031"/>
                  <a:pt x="5015059" y="2916521"/>
                </a:cubicBezTo>
                <a:cubicBezTo>
                  <a:pt x="5058571" y="2910012"/>
                  <a:pt x="5107051" y="2906757"/>
                  <a:pt x="5160499" y="2906757"/>
                </a:cubicBezTo>
                <a:lnTo>
                  <a:pt x="5514077" y="2906757"/>
                </a:lnTo>
                <a:cubicBezTo>
                  <a:pt x="5536690" y="2906757"/>
                  <a:pt x="5555705" y="2913438"/>
                  <a:pt x="5571123" y="2926800"/>
                </a:cubicBezTo>
                <a:cubicBezTo>
                  <a:pt x="5586540" y="2940162"/>
                  <a:pt x="5594249" y="2961918"/>
                  <a:pt x="5594249" y="2992068"/>
                </a:cubicBezTo>
                <a:lnTo>
                  <a:pt x="5594249" y="4151476"/>
                </a:lnTo>
                <a:cubicBezTo>
                  <a:pt x="5594249" y="4181626"/>
                  <a:pt x="5586540" y="4203382"/>
                  <a:pt x="5571123" y="4216744"/>
                </a:cubicBezTo>
                <a:cubicBezTo>
                  <a:pt x="5555705" y="4230106"/>
                  <a:pt x="5536690" y="4236787"/>
                  <a:pt x="5514077" y="42367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2584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FDB5CE-566B-4BBB-808F-417BEED265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9DF49167-7D05-4442-8260-DE9A363A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48CB0D-CA78-496E-8AEC-DD5BE4FA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99275D-F3FF-4727-8CB3-2D87BD62D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98BF96-8450-49C6-A35D-A9546DDCD911}"/>
              </a:ext>
            </a:extLst>
          </p:cNvPr>
          <p:cNvSpPr/>
          <p:nvPr userDrawn="1"/>
        </p:nvSpPr>
        <p:spPr>
          <a:xfrm>
            <a:off x="2308797" y="652399"/>
            <a:ext cx="873187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>
                <a:ln w="57150">
                  <a:solidFill>
                    <a:srgbClr val="D7B7FD"/>
                  </a:solidFill>
                  <a:prstDash val="solid"/>
                </a:ln>
                <a:solidFill>
                  <a:srgbClr val="6E4CC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ВЕСНА. МАРТ</a:t>
            </a:r>
          </a:p>
        </p:txBody>
      </p:sp>
    </p:spTree>
    <p:extLst>
      <p:ext uri="{BB962C8B-B14F-4D97-AF65-F5344CB8AC3E}">
        <p14:creationId xmlns:p14="http://schemas.microsoft.com/office/powerpoint/2010/main" val="3877492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0F4F18-2196-4ECB-96F9-2F389FD8A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5" b="6406"/>
          <a:stretch/>
        </p:blipFill>
        <p:spPr>
          <a:xfrm>
            <a:off x="0" y="0"/>
            <a:ext cx="12212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30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3DAD32AE-3936-4C62-B260-007D7D1E9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ED0D24-B6C3-425A-B69C-EF4264A7C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28A1A3-3B95-42DB-8FD7-9EE0FEC9B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181860-ABA1-4717-B6DE-A9BFB93CCA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00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280653-1B2E-4FF4-91AB-C7295A93B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39"/>
            <a:ext cx="12192000" cy="686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56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1E962A-1F0D-4223-9B45-33DC008FB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08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B75B4-2214-4541-B62F-0FE1DFB8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DCDD6F-8D2F-433A-A534-DC9BCCBF2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4EFD27-CA8E-46F9-B499-C85F94F55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74DCC7-9591-4277-8FD1-57B885D3C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7C9F0-1780-454C-B642-1E1A3D0EA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78A5D8-AE23-48AD-9305-27B5874B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526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8D9B2-4E90-43A8-AE97-A05DA2CA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E29D305-A96F-44D8-B860-0773CAEA6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22BAA9-CA9E-4E97-A616-3B9E0A690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96EF46-F920-4917-99F4-EEE5CDF40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3E327C-C7DE-4CED-836B-11A64A06E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C502DE-CF4D-4893-A760-819416F0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3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8A8A6-1FB6-40B6-9A1D-02C45559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ED6BC5-4145-4AAC-847C-100147A23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BF4DBB-0531-48B8-AF10-AD0DEDAAF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54C348-3223-40EA-BFC5-F8455D3D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707021-2F12-4D8C-B4D0-2984CFCD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659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E8511B-C298-47D2-AB20-EA1B0AFCA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B237B2-24CF-4ADD-A412-FC4CB2E19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7B74D-DC8D-4707-8306-C29FD1D6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2C897-9B86-4C1F-A33C-4FF961236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9EC077-EE42-4FF2-BB42-6D6943AA0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19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A2CB9-045F-4E4A-AB36-AD9ED8065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F8C8B2-DC3B-491E-9882-88425FA19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370A72-2213-4458-B5A0-980E1F71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CE2A22-747E-400F-BD14-756359999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8811BB-8E81-4EEC-9BAE-3076C7656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904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B55BB-5F8C-43FA-966F-6A709925A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F3989E-6B0C-498A-814D-76D9DD1FE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10AC57-167C-40E8-A8CF-286DDA548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A230-248F-4C52-8A49-7DE2948E0444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E38D19-C422-41D4-B060-9E6B83098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E276E-D82C-4AE2-8903-56F61073E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2B94-016A-4074-A60E-6B4C98E47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299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D4ABA-A3B6-421F-9C60-D945B643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AE546-BF07-4BB0-8142-0054CDA51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D5A75D-D454-40B2-849D-68E69B7C0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A230-248F-4C52-8A49-7DE2948E0444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5F8AC-838B-459D-85D6-942A0115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D4551C-E2A0-464A-8DF5-647546504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2B94-016A-4074-A60E-6B4C98E47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189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8BF9BF-A1ED-456C-8BB6-DD34EE26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FFB1CE-D24C-4647-9709-C02B52927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268842-E576-408C-A69C-A41151D6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A230-248F-4C52-8A49-7DE2948E0444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A60BAC-844D-4EA7-B878-9A65336F6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20E2C-0FD6-49B5-AEDD-289279A47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2B94-016A-4074-A60E-6B4C98E47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146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3D867-E7BD-4882-9004-0E07F3B50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1395A6-D7D7-4D41-B58E-FD4674167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630E3C-57D2-45D3-BF78-2FED978E0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B68C66-E33D-4A9F-B35B-AFB012446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A230-248F-4C52-8A49-7DE2948E0444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CECC9D-3D4C-48B5-AB8E-D4223EFD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54E7EA-6B9F-4776-9E3C-79762A71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2B94-016A-4074-A60E-6B4C98E47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204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520AB-F2F7-4308-9A4A-8FDB5D64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2077ED-5107-4D88-A9F1-C4E4AEAF2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19833F-14D1-4A82-985B-91D6A145A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E729CB-9C44-43C6-96B9-9EB1CAB348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FAA4EE-0C85-45CF-B511-C86886F9E3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5AA3CB-47BE-4073-9C78-802AE6B4A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A230-248F-4C52-8A49-7DE2948E0444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F92B860-F6C3-4AEF-B077-E36610906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83AAB1-DCD8-4BBB-B44B-715C79D1B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2B94-016A-4074-A60E-6B4C98E47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986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BA88C-536C-4963-BE2C-E886CB671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8D3B98-67D2-4233-AF86-732E18DFA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A230-248F-4C52-8A49-7DE2948E0444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E765B2-8353-4DEE-BAB1-91F375E9C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493E41-3283-479C-AC37-2E5DEA71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2B94-016A-4074-A60E-6B4C98E47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22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7F56E3-3897-4DA1-A789-F4A964FE8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A230-248F-4C52-8A49-7DE2948E0444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22C763-6B05-4B5B-B420-30D5CD38E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E3C510-BBF1-4131-94F3-06E0F2BD2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2B94-016A-4074-A60E-6B4C98E47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411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BE4A2-1900-4A4C-9A41-CA3515B8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207451-5907-4AB8-989E-F0B5908A4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ED94EB-CCB5-413A-A5FB-9F2083F87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02AAC2-8A91-4FC5-98BA-C30546CC3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A230-248F-4C52-8A49-7DE2948E0444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76E330-890D-4947-A252-BEB667A9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CD7AE7-775A-4165-8027-B52EFBE03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2B94-016A-4074-A60E-6B4C98E47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318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2A694C-8645-44FF-A608-9804D2B58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4DC05C2-F890-497E-9105-767FA28F4F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2F2B66-C1FF-4DB0-BE3C-EE2ACD0E8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A6A6CE-0C25-4222-98C0-BE1C901AA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A230-248F-4C52-8A49-7DE2948E0444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94FFD7-EFDC-46B6-BE6C-891E56F38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F300A5-0CD5-40B3-BBA9-88F4BE5F2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2B94-016A-4074-A60E-6B4C98E47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531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A3A03-E0C3-40E3-AF3C-F05235590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3513D9-5929-4549-9E62-E254B3E41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8A6D3D-477F-4E3E-A373-ABB371E6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A230-248F-4C52-8A49-7DE2948E0444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728A8C-A787-4BC1-B9C4-5B21FE5D0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900D48-F54D-4E16-B666-DF3A40901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2B94-016A-4074-A60E-6B4C98E47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939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13196-6A2E-4D9A-9E64-FF4D8FF1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40B053-8C59-45A6-8513-17499B412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DB8163-229F-436F-B056-B78771A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F3236-03E6-4558-91B1-98A0B49FE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38C8EE-C28F-40A6-A969-7C6DB5EA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446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5A431A-61BA-4893-86F4-99C9F8A38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9424C4-E495-41E4-9D98-3283E8E45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F86FD8-4DF0-4AF5-8DFB-547330EA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A230-248F-4C52-8A49-7DE2948E0444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EFCD71-3222-403E-8E56-94E38B157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CC54E8-3299-41A5-8CDA-0D73F9C20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2B94-016A-4074-A60E-6B4C98E47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167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08547-E144-423A-AA1F-D1845C11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FA8003-F3AE-499D-BC20-9382379AC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EBCF98-F0C1-45CD-8CC6-C39833830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68421A-83D5-4715-94F3-1A5C63602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872729-2635-41F0-8D85-F66347CA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F26969-D425-4040-A85D-FC054915F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84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FB22C-CAEC-4DDF-914E-E830FB55A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A36392-B393-4438-8E09-0B802921B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179B28-92F5-4F0B-A170-084CFFB3E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F15E5E-C5B4-491D-BE90-F8EC92D160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39702B-0817-4B78-AF69-DE9B58388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E5BF45-44B3-4E49-9631-E59E332CE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C98B0EF-DBA4-4258-9159-B4F3E038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F08DB9-2579-4815-AB97-AB924BBD2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16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9C149E-382C-4F52-A632-5A8F1255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19D462-71F6-41EA-A631-75BC812F3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F1C37D-B4B2-44D7-A413-6FC00B51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44FDB4-EA95-4B8D-8ABE-F7802E75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80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57F671-0681-48C1-97FC-CB12AC209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759F623-C65B-4F16-AAC8-7A5502208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16CFDE-30EF-41F2-BF78-6A98C462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788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62AAD-AC10-470B-8B74-34F8FAEB5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B6FE9E-F3E6-4339-A56C-0F6E66CE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60C317-FBC9-4813-8162-658BB6038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A37D1A-D94E-4700-8285-F9972782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45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920B881-A0C1-45F0-9709-DB297D808E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9DF49167-7D05-4442-8260-DE9A363A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48CB0D-CA78-496E-8AEC-DD5BE4FA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99275D-F3FF-4727-8CB3-2D87BD62D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3D6DDA-D6FA-49D8-AB16-11E71D786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4990" b="5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AD212AD-B7AF-43A3-906D-88C324D576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t="33421" r="51939" b="5071"/>
          <a:stretch>
            <a:fillRect/>
          </a:stretch>
        </p:blipFill>
        <p:spPr>
          <a:xfrm rot="10800000">
            <a:off x="6332366" y="319065"/>
            <a:ext cx="5594249" cy="4236787"/>
          </a:xfrm>
          <a:custGeom>
            <a:avLst/>
            <a:gdLst/>
            <a:ahLst/>
            <a:cxnLst/>
            <a:rect l="l" t="t" r="r" b="b"/>
            <a:pathLst>
              <a:path w="5594249" h="4236787">
                <a:moveTo>
                  <a:pt x="3342731" y="797607"/>
                </a:moveTo>
                <a:cubicBezTo>
                  <a:pt x="3384530" y="797607"/>
                  <a:pt x="3420161" y="794523"/>
                  <a:pt x="3449626" y="788356"/>
                </a:cubicBezTo>
                <a:cubicBezTo>
                  <a:pt x="3479091" y="782189"/>
                  <a:pt x="3503074" y="772939"/>
                  <a:pt x="3521575" y="760605"/>
                </a:cubicBezTo>
                <a:cubicBezTo>
                  <a:pt x="3540077" y="748270"/>
                  <a:pt x="3553610" y="733367"/>
                  <a:pt x="3562175" y="715893"/>
                </a:cubicBezTo>
                <a:cubicBezTo>
                  <a:pt x="3570741" y="698420"/>
                  <a:pt x="3575023" y="678377"/>
                  <a:pt x="3575023" y="655765"/>
                </a:cubicBezTo>
                <a:cubicBezTo>
                  <a:pt x="3575023" y="617392"/>
                  <a:pt x="3562861" y="587241"/>
                  <a:pt x="3538535" y="565314"/>
                </a:cubicBezTo>
                <a:cubicBezTo>
                  <a:pt x="3514209" y="543387"/>
                  <a:pt x="3480461" y="532423"/>
                  <a:pt x="3437292" y="532423"/>
                </a:cubicBezTo>
                <a:cubicBezTo>
                  <a:pt x="3400975" y="532423"/>
                  <a:pt x="3367570" y="541674"/>
                  <a:pt x="3337077" y="560175"/>
                </a:cubicBezTo>
                <a:cubicBezTo>
                  <a:pt x="3306585" y="578676"/>
                  <a:pt x="3275578" y="605743"/>
                  <a:pt x="3244057" y="641375"/>
                </a:cubicBezTo>
                <a:lnTo>
                  <a:pt x="3244057" y="797607"/>
                </a:lnTo>
                <a:close/>
                <a:moveTo>
                  <a:pt x="2259280" y="1162491"/>
                </a:moveTo>
                <a:cubicBezTo>
                  <a:pt x="2276411" y="1162491"/>
                  <a:pt x="2293371" y="1159922"/>
                  <a:pt x="2310159" y="1154783"/>
                </a:cubicBezTo>
                <a:cubicBezTo>
                  <a:pt x="2326947" y="1149643"/>
                  <a:pt x="2344077" y="1141249"/>
                  <a:pt x="2361551" y="1129600"/>
                </a:cubicBezTo>
                <a:cubicBezTo>
                  <a:pt x="2379024" y="1117951"/>
                  <a:pt x="2397011" y="1102876"/>
                  <a:pt x="2415513" y="1084375"/>
                </a:cubicBezTo>
                <a:cubicBezTo>
                  <a:pt x="2434014" y="1065874"/>
                  <a:pt x="2453543" y="1042919"/>
                  <a:pt x="2474100" y="1015510"/>
                </a:cubicBezTo>
                <a:lnTo>
                  <a:pt x="2474100" y="713324"/>
                </a:lnTo>
                <a:cubicBezTo>
                  <a:pt x="2437783" y="667413"/>
                  <a:pt x="2403179" y="631952"/>
                  <a:pt x="2370287" y="606941"/>
                </a:cubicBezTo>
                <a:cubicBezTo>
                  <a:pt x="2337397" y="581930"/>
                  <a:pt x="2303135" y="569425"/>
                  <a:pt x="2267503" y="569425"/>
                </a:cubicBezTo>
                <a:cubicBezTo>
                  <a:pt x="2233927" y="569425"/>
                  <a:pt x="2205319" y="577990"/>
                  <a:pt x="2181678" y="595121"/>
                </a:cubicBezTo>
                <a:cubicBezTo>
                  <a:pt x="2158038" y="612252"/>
                  <a:pt x="2138680" y="634693"/>
                  <a:pt x="2123605" y="662445"/>
                </a:cubicBezTo>
                <a:cubicBezTo>
                  <a:pt x="2108530" y="690197"/>
                  <a:pt x="2097395" y="721546"/>
                  <a:pt x="2090200" y="756493"/>
                </a:cubicBezTo>
                <a:cubicBezTo>
                  <a:pt x="2083005" y="791440"/>
                  <a:pt x="2079408" y="826386"/>
                  <a:pt x="2079408" y="861333"/>
                </a:cubicBezTo>
                <a:cubicBezTo>
                  <a:pt x="2079408" y="900391"/>
                  <a:pt x="2082320" y="937907"/>
                  <a:pt x="2088144" y="973882"/>
                </a:cubicBezTo>
                <a:cubicBezTo>
                  <a:pt x="2093969" y="1009856"/>
                  <a:pt x="2103905" y="1041891"/>
                  <a:pt x="2117952" y="1069985"/>
                </a:cubicBezTo>
                <a:cubicBezTo>
                  <a:pt x="2131999" y="1098080"/>
                  <a:pt x="2150500" y="1120521"/>
                  <a:pt x="2173455" y="1137309"/>
                </a:cubicBezTo>
                <a:cubicBezTo>
                  <a:pt x="2196411" y="1154097"/>
                  <a:pt x="2225019" y="1162491"/>
                  <a:pt x="2259280" y="1162491"/>
                </a:cubicBezTo>
                <a:close/>
                <a:moveTo>
                  <a:pt x="1678785" y="1359837"/>
                </a:moveTo>
                <a:lnTo>
                  <a:pt x="959295" y="1359837"/>
                </a:lnTo>
                <a:cubicBezTo>
                  <a:pt x="953128" y="1359837"/>
                  <a:pt x="947475" y="1357953"/>
                  <a:pt x="942335" y="1354184"/>
                </a:cubicBezTo>
                <a:cubicBezTo>
                  <a:pt x="937196" y="1350415"/>
                  <a:pt x="932913" y="1344077"/>
                  <a:pt x="929487" y="1335169"/>
                </a:cubicBezTo>
                <a:cubicBezTo>
                  <a:pt x="926061" y="1326261"/>
                  <a:pt x="923491" y="1314441"/>
                  <a:pt x="921779" y="1299709"/>
                </a:cubicBezTo>
                <a:cubicBezTo>
                  <a:pt x="920065" y="1284976"/>
                  <a:pt x="919209" y="1266989"/>
                  <a:pt x="919209" y="1245747"/>
                </a:cubicBezTo>
                <a:cubicBezTo>
                  <a:pt x="919209" y="1223134"/>
                  <a:pt x="920065" y="1204290"/>
                  <a:pt x="921779" y="1189215"/>
                </a:cubicBezTo>
                <a:cubicBezTo>
                  <a:pt x="923491" y="1174140"/>
                  <a:pt x="926061" y="1162149"/>
                  <a:pt x="929487" y="1153241"/>
                </a:cubicBezTo>
                <a:cubicBezTo>
                  <a:pt x="932913" y="1144332"/>
                  <a:pt x="937196" y="1138166"/>
                  <a:pt x="942335" y="1134740"/>
                </a:cubicBezTo>
                <a:cubicBezTo>
                  <a:pt x="947475" y="1131313"/>
                  <a:pt x="953128" y="1129600"/>
                  <a:pt x="959295" y="1129600"/>
                </a:cubicBezTo>
                <a:lnTo>
                  <a:pt x="1190559" y="1129600"/>
                </a:lnTo>
                <a:lnTo>
                  <a:pt x="1190559" y="408054"/>
                </a:lnTo>
                <a:cubicBezTo>
                  <a:pt x="1190559" y="401201"/>
                  <a:pt x="1192615" y="395206"/>
                  <a:pt x="1196727" y="390066"/>
                </a:cubicBezTo>
                <a:cubicBezTo>
                  <a:pt x="1200838" y="384927"/>
                  <a:pt x="1207690" y="380644"/>
                  <a:pt x="1217283" y="377218"/>
                </a:cubicBezTo>
                <a:cubicBezTo>
                  <a:pt x="1226877" y="373792"/>
                  <a:pt x="1240067" y="371222"/>
                  <a:pt x="1256855" y="369509"/>
                </a:cubicBezTo>
                <a:cubicBezTo>
                  <a:pt x="1273643" y="367796"/>
                  <a:pt x="1294715" y="366940"/>
                  <a:pt x="1320068" y="366940"/>
                </a:cubicBezTo>
                <a:cubicBezTo>
                  <a:pt x="1344736" y="366940"/>
                  <a:pt x="1365293" y="367796"/>
                  <a:pt x="1381739" y="369509"/>
                </a:cubicBezTo>
                <a:cubicBezTo>
                  <a:pt x="1398184" y="371222"/>
                  <a:pt x="1411375" y="373792"/>
                  <a:pt x="1421311" y="377218"/>
                </a:cubicBezTo>
                <a:cubicBezTo>
                  <a:pt x="1431247" y="380644"/>
                  <a:pt x="1438099" y="384927"/>
                  <a:pt x="1441867" y="390066"/>
                </a:cubicBezTo>
                <a:cubicBezTo>
                  <a:pt x="1445636" y="395206"/>
                  <a:pt x="1447521" y="401201"/>
                  <a:pt x="1447521" y="408054"/>
                </a:cubicBezTo>
                <a:lnTo>
                  <a:pt x="1447521" y="1129600"/>
                </a:lnTo>
                <a:lnTo>
                  <a:pt x="1678785" y="1129600"/>
                </a:lnTo>
                <a:cubicBezTo>
                  <a:pt x="1685638" y="1129600"/>
                  <a:pt x="1691634" y="1131485"/>
                  <a:pt x="1696773" y="1135253"/>
                </a:cubicBezTo>
                <a:cubicBezTo>
                  <a:pt x="1701912" y="1139022"/>
                  <a:pt x="1706195" y="1145360"/>
                  <a:pt x="1709621" y="1154269"/>
                </a:cubicBezTo>
                <a:cubicBezTo>
                  <a:pt x="1713047" y="1163176"/>
                  <a:pt x="1715617" y="1175511"/>
                  <a:pt x="1717330" y="1191271"/>
                </a:cubicBezTo>
                <a:cubicBezTo>
                  <a:pt x="1719043" y="1207031"/>
                  <a:pt x="1719899" y="1226218"/>
                  <a:pt x="1719899" y="1248830"/>
                </a:cubicBezTo>
                <a:cubicBezTo>
                  <a:pt x="1719899" y="1269387"/>
                  <a:pt x="1718871" y="1286689"/>
                  <a:pt x="1716816" y="1300736"/>
                </a:cubicBezTo>
                <a:cubicBezTo>
                  <a:pt x="1714760" y="1314783"/>
                  <a:pt x="1712019" y="1326261"/>
                  <a:pt x="1708593" y="1335169"/>
                </a:cubicBezTo>
                <a:cubicBezTo>
                  <a:pt x="1705167" y="1344077"/>
                  <a:pt x="1701055" y="1350415"/>
                  <a:pt x="1696259" y="1354184"/>
                </a:cubicBezTo>
                <a:cubicBezTo>
                  <a:pt x="1691463" y="1357953"/>
                  <a:pt x="1685638" y="1359837"/>
                  <a:pt x="1678785" y="1359837"/>
                </a:cubicBezTo>
                <a:close/>
                <a:moveTo>
                  <a:pt x="2183220" y="1383478"/>
                </a:moveTo>
                <a:cubicBezTo>
                  <a:pt x="2116067" y="1383478"/>
                  <a:pt x="2058851" y="1370287"/>
                  <a:pt x="2011570" y="1343906"/>
                </a:cubicBezTo>
                <a:cubicBezTo>
                  <a:pt x="1964289" y="1317524"/>
                  <a:pt x="1925745" y="1281378"/>
                  <a:pt x="1895937" y="1235468"/>
                </a:cubicBezTo>
                <a:cubicBezTo>
                  <a:pt x="1866130" y="1189558"/>
                  <a:pt x="1844374" y="1136110"/>
                  <a:pt x="1830669" y="1075125"/>
                </a:cubicBezTo>
                <a:cubicBezTo>
                  <a:pt x="1816965" y="1014139"/>
                  <a:pt x="1810113" y="949042"/>
                  <a:pt x="1810113" y="879834"/>
                </a:cubicBezTo>
                <a:cubicBezTo>
                  <a:pt x="1810113" y="798292"/>
                  <a:pt x="1818849" y="724801"/>
                  <a:pt x="1836323" y="659361"/>
                </a:cubicBezTo>
                <a:cubicBezTo>
                  <a:pt x="1853796" y="593922"/>
                  <a:pt x="1879321" y="538247"/>
                  <a:pt x="1912897" y="492337"/>
                </a:cubicBezTo>
                <a:cubicBezTo>
                  <a:pt x="1946473" y="446426"/>
                  <a:pt x="1988272" y="411137"/>
                  <a:pt x="2038294" y="386469"/>
                </a:cubicBezTo>
                <a:cubicBezTo>
                  <a:pt x="2088315" y="361801"/>
                  <a:pt x="2145533" y="349467"/>
                  <a:pt x="2209944" y="349467"/>
                </a:cubicBezTo>
                <a:cubicBezTo>
                  <a:pt x="2236668" y="349467"/>
                  <a:pt x="2261165" y="352037"/>
                  <a:pt x="2283435" y="357176"/>
                </a:cubicBezTo>
                <a:cubicBezTo>
                  <a:pt x="2305705" y="362315"/>
                  <a:pt x="2327289" y="370195"/>
                  <a:pt x="2348189" y="380816"/>
                </a:cubicBezTo>
                <a:cubicBezTo>
                  <a:pt x="2369089" y="391437"/>
                  <a:pt x="2389817" y="404627"/>
                  <a:pt x="2410373" y="420388"/>
                </a:cubicBezTo>
                <a:cubicBezTo>
                  <a:pt x="2430930" y="436148"/>
                  <a:pt x="2452173" y="454649"/>
                  <a:pt x="2474100" y="475892"/>
                </a:cubicBezTo>
                <a:lnTo>
                  <a:pt x="2474100" y="44197"/>
                </a:lnTo>
                <a:cubicBezTo>
                  <a:pt x="2474100" y="37345"/>
                  <a:pt x="2476155" y="31178"/>
                  <a:pt x="2480267" y="25696"/>
                </a:cubicBezTo>
                <a:cubicBezTo>
                  <a:pt x="2484378" y="20214"/>
                  <a:pt x="2491402" y="15588"/>
                  <a:pt x="2501338" y="11820"/>
                </a:cubicBezTo>
                <a:cubicBezTo>
                  <a:pt x="2511273" y="8051"/>
                  <a:pt x="2524464" y="5139"/>
                  <a:pt x="2540910" y="3083"/>
                </a:cubicBezTo>
                <a:cubicBezTo>
                  <a:pt x="2557355" y="1028"/>
                  <a:pt x="2578255" y="0"/>
                  <a:pt x="2603608" y="0"/>
                </a:cubicBezTo>
                <a:cubicBezTo>
                  <a:pt x="2628961" y="0"/>
                  <a:pt x="2649861" y="1028"/>
                  <a:pt x="2666307" y="3083"/>
                </a:cubicBezTo>
                <a:cubicBezTo>
                  <a:pt x="2682752" y="5139"/>
                  <a:pt x="2695943" y="8051"/>
                  <a:pt x="2705879" y="11820"/>
                </a:cubicBezTo>
                <a:cubicBezTo>
                  <a:pt x="2715815" y="15588"/>
                  <a:pt x="2722838" y="20214"/>
                  <a:pt x="2726949" y="25696"/>
                </a:cubicBezTo>
                <a:cubicBezTo>
                  <a:pt x="2731061" y="31178"/>
                  <a:pt x="2733117" y="37345"/>
                  <a:pt x="2733117" y="44197"/>
                </a:cubicBezTo>
                <a:lnTo>
                  <a:pt x="2733117" y="1324891"/>
                </a:lnTo>
                <a:cubicBezTo>
                  <a:pt x="2733117" y="1331743"/>
                  <a:pt x="2731403" y="1337739"/>
                  <a:pt x="2727977" y="1342878"/>
                </a:cubicBezTo>
                <a:cubicBezTo>
                  <a:pt x="2724551" y="1348018"/>
                  <a:pt x="2718555" y="1352300"/>
                  <a:pt x="2709990" y="1355726"/>
                </a:cubicBezTo>
                <a:cubicBezTo>
                  <a:pt x="2701425" y="1359152"/>
                  <a:pt x="2690118" y="1361722"/>
                  <a:pt x="2676071" y="1363435"/>
                </a:cubicBezTo>
                <a:cubicBezTo>
                  <a:pt x="2662024" y="1365148"/>
                  <a:pt x="2644379" y="1366005"/>
                  <a:pt x="2623137" y="1366005"/>
                </a:cubicBezTo>
                <a:cubicBezTo>
                  <a:pt x="2602580" y="1366005"/>
                  <a:pt x="2585278" y="1365148"/>
                  <a:pt x="2571231" y="1363435"/>
                </a:cubicBezTo>
                <a:cubicBezTo>
                  <a:pt x="2557184" y="1361722"/>
                  <a:pt x="2545878" y="1359152"/>
                  <a:pt x="2537312" y="1355726"/>
                </a:cubicBezTo>
                <a:cubicBezTo>
                  <a:pt x="2528747" y="1352300"/>
                  <a:pt x="2522751" y="1348018"/>
                  <a:pt x="2519325" y="1342878"/>
                </a:cubicBezTo>
                <a:cubicBezTo>
                  <a:pt x="2515899" y="1337739"/>
                  <a:pt x="2514186" y="1331743"/>
                  <a:pt x="2514186" y="1324891"/>
                </a:cubicBezTo>
                <a:lnTo>
                  <a:pt x="2514186" y="1216967"/>
                </a:lnTo>
                <a:cubicBezTo>
                  <a:pt x="2487462" y="1244376"/>
                  <a:pt x="2461252" y="1268531"/>
                  <a:pt x="2435556" y="1289430"/>
                </a:cubicBezTo>
                <a:cubicBezTo>
                  <a:pt x="2409859" y="1310329"/>
                  <a:pt x="2383649" y="1327803"/>
                  <a:pt x="2356925" y="1341850"/>
                </a:cubicBezTo>
                <a:cubicBezTo>
                  <a:pt x="2330202" y="1355897"/>
                  <a:pt x="2302621" y="1366347"/>
                  <a:pt x="2274184" y="1373199"/>
                </a:cubicBezTo>
                <a:cubicBezTo>
                  <a:pt x="2245747" y="1380051"/>
                  <a:pt x="2215426" y="1383478"/>
                  <a:pt x="2183220" y="1383478"/>
                </a:cubicBezTo>
                <a:close/>
                <a:moveTo>
                  <a:pt x="3395151" y="1383478"/>
                </a:moveTo>
                <a:cubicBezTo>
                  <a:pt x="3323201" y="1383478"/>
                  <a:pt x="3261702" y="1376454"/>
                  <a:pt x="3210653" y="1362407"/>
                </a:cubicBezTo>
                <a:cubicBezTo>
                  <a:pt x="3159603" y="1348360"/>
                  <a:pt x="3117633" y="1326775"/>
                  <a:pt x="3084741" y="1297653"/>
                </a:cubicBezTo>
                <a:cubicBezTo>
                  <a:pt x="3051851" y="1268531"/>
                  <a:pt x="3027868" y="1231014"/>
                  <a:pt x="3012793" y="1185104"/>
                </a:cubicBezTo>
                <a:cubicBezTo>
                  <a:pt x="2997717" y="1139194"/>
                  <a:pt x="2990180" y="1084718"/>
                  <a:pt x="2990180" y="1021677"/>
                </a:cubicBezTo>
                <a:lnTo>
                  <a:pt x="2990180" y="404971"/>
                </a:lnTo>
                <a:cubicBezTo>
                  <a:pt x="2990180" y="395377"/>
                  <a:pt x="2993606" y="387840"/>
                  <a:pt x="3000459" y="382358"/>
                </a:cubicBezTo>
                <a:cubicBezTo>
                  <a:pt x="3007311" y="376876"/>
                  <a:pt x="3018103" y="372936"/>
                  <a:pt x="3032835" y="370538"/>
                </a:cubicBezTo>
                <a:cubicBezTo>
                  <a:pt x="3047568" y="368139"/>
                  <a:pt x="3069324" y="366940"/>
                  <a:pt x="3098103" y="366940"/>
                </a:cubicBezTo>
                <a:cubicBezTo>
                  <a:pt x="3128939" y="366940"/>
                  <a:pt x="3151380" y="368139"/>
                  <a:pt x="3165427" y="370538"/>
                </a:cubicBezTo>
                <a:cubicBezTo>
                  <a:pt x="3179475" y="372936"/>
                  <a:pt x="3189410" y="376876"/>
                  <a:pt x="3195235" y="382358"/>
                </a:cubicBezTo>
                <a:cubicBezTo>
                  <a:pt x="3201059" y="387840"/>
                  <a:pt x="3203971" y="395377"/>
                  <a:pt x="3203971" y="404971"/>
                </a:cubicBezTo>
                <a:lnTo>
                  <a:pt x="3203971" y="477947"/>
                </a:lnTo>
                <a:cubicBezTo>
                  <a:pt x="3241659" y="437519"/>
                  <a:pt x="3284657" y="405998"/>
                  <a:pt x="3332966" y="383386"/>
                </a:cubicBezTo>
                <a:cubicBezTo>
                  <a:pt x="3381275" y="360773"/>
                  <a:pt x="3434894" y="349467"/>
                  <a:pt x="3493823" y="349467"/>
                </a:cubicBezTo>
                <a:cubicBezTo>
                  <a:pt x="3542475" y="349467"/>
                  <a:pt x="3587186" y="355805"/>
                  <a:pt x="3627957" y="368482"/>
                </a:cubicBezTo>
                <a:cubicBezTo>
                  <a:pt x="3668728" y="381159"/>
                  <a:pt x="3704018" y="400003"/>
                  <a:pt x="3733825" y="425014"/>
                </a:cubicBezTo>
                <a:cubicBezTo>
                  <a:pt x="3763633" y="450024"/>
                  <a:pt x="3786759" y="481031"/>
                  <a:pt x="3803205" y="518033"/>
                </a:cubicBezTo>
                <a:cubicBezTo>
                  <a:pt x="3819650" y="555036"/>
                  <a:pt x="3827873" y="598205"/>
                  <a:pt x="3827873" y="647542"/>
                </a:cubicBezTo>
                <a:cubicBezTo>
                  <a:pt x="3827873" y="700990"/>
                  <a:pt x="3817424" y="747414"/>
                  <a:pt x="3796524" y="786815"/>
                </a:cubicBezTo>
                <a:cubicBezTo>
                  <a:pt x="3775624" y="826215"/>
                  <a:pt x="3744447" y="858763"/>
                  <a:pt x="3702990" y="884459"/>
                </a:cubicBezTo>
                <a:cubicBezTo>
                  <a:pt x="3661534" y="910156"/>
                  <a:pt x="3609970" y="929171"/>
                  <a:pt x="3548299" y="941505"/>
                </a:cubicBezTo>
                <a:cubicBezTo>
                  <a:pt x="3486629" y="953839"/>
                  <a:pt x="3415022" y="960006"/>
                  <a:pt x="3333480" y="960006"/>
                </a:cubicBezTo>
                <a:lnTo>
                  <a:pt x="3244057" y="960006"/>
                </a:lnTo>
                <a:lnTo>
                  <a:pt x="3244057" y="1015510"/>
                </a:lnTo>
                <a:cubicBezTo>
                  <a:pt x="3244057" y="1044289"/>
                  <a:pt x="3246969" y="1069472"/>
                  <a:pt x="3252794" y="1091056"/>
                </a:cubicBezTo>
                <a:cubicBezTo>
                  <a:pt x="3258619" y="1112641"/>
                  <a:pt x="3268212" y="1130628"/>
                  <a:pt x="3281574" y="1145018"/>
                </a:cubicBezTo>
                <a:cubicBezTo>
                  <a:pt x="3294936" y="1159408"/>
                  <a:pt x="3312752" y="1170029"/>
                  <a:pt x="3335022" y="1176881"/>
                </a:cubicBezTo>
                <a:cubicBezTo>
                  <a:pt x="3357292" y="1183734"/>
                  <a:pt x="3384872" y="1187160"/>
                  <a:pt x="3417763" y="1187160"/>
                </a:cubicBezTo>
                <a:cubicBezTo>
                  <a:pt x="3460933" y="1187160"/>
                  <a:pt x="3499477" y="1182363"/>
                  <a:pt x="3533395" y="1172770"/>
                </a:cubicBezTo>
                <a:cubicBezTo>
                  <a:pt x="3567315" y="1163177"/>
                  <a:pt x="3597293" y="1152556"/>
                  <a:pt x="3623332" y="1140907"/>
                </a:cubicBezTo>
                <a:cubicBezTo>
                  <a:pt x="3649371" y="1129258"/>
                  <a:pt x="3671127" y="1118637"/>
                  <a:pt x="3688600" y="1109044"/>
                </a:cubicBezTo>
                <a:cubicBezTo>
                  <a:pt x="3706073" y="1099450"/>
                  <a:pt x="3720292" y="1094654"/>
                  <a:pt x="3731256" y="1094654"/>
                </a:cubicBezTo>
                <a:cubicBezTo>
                  <a:pt x="3738793" y="1094654"/>
                  <a:pt x="3745474" y="1097052"/>
                  <a:pt x="3751299" y="1101849"/>
                </a:cubicBezTo>
                <a:cubicBezTo>
                  <a:pt x="3757123" y="1106645"/>
                  <a:pt x="3761920" y="1113498"/>
                  <a:pt x="3765689" y="1122406"/>
                </a:cubicBezTo>
                <a:cubicBezTo>
                  <a:pt x="3769457" y="1131314"/>
                  <a:pt x="3772370" y="1142277"/>
                  <a:pt x="3774425" y="1155297"/>
                </a:cubicBezTo>
                <a:cubicBezTo>
                  <a:pt x="3776481" y="1168316"/>
                  <a:pt x="3777509" y="1182706"/>
                  <a:pt x="3777509" y="1198466"/>
                </a:cubicBezTo>
                <a:cubicBezTo>
                  <a:pt x="3777509" y="1219708"/>
                  <a:pt x="3775796" y="1236496"/>
                  <a:pt x="3772370" y="1248831"/>
                </a:cubicBezTo>
                <a:cubicBezTo>
                  <a:pt x="3768944" y="1261164"/>
                  <a:pt x="3762434" y="1272299"/>
                  <a:pt x="3752841" y="1282235"/>
                </a:cubicBezTo>
                <a:cubicBezTo>
                  <a:pt x="3743247" y="1292171"/>
                  <a:pt x="3726459" y="1303135"/>
                  <a:pt x="3702476" y="1315126"/>
                </a:cubicBezTo>
                <a:cubicBezTo>
                  <a:pt x="3678493" y="1327118"/>
                  <a:pt x="3650399" y="1338253"/>
                  <a:pt x="3618193" y="1348531"/>
                </a:cubicBezTo>
                <a:cubicBezTo>
                  <a:pt x="3585987" y="1358810"/>
                  <a:pt x="3550869" y="1367204"/>
                  <a:pt x="3512839" y="1373714"/>
                </a:cubicBezTo>
                <a:cubicBezTo>
                  <a:pt x="3474808" y="1380223"/>
                  <a:pt x="3435579" y="1383478"/>
                  <a:pt x="3395151" y="1383478"/>
                </a:cubicBezTo>
                <a:close/>
                <a:moveTo>
                  <a:pt x="5492493" y="1703138"/>
                </a:moveTo>
                <a:lnTo>
                  <a:pt x="5315703" y="1703138"/>
                </a:lnTo>
                <a:cubicBezTo>
                  <a:pt x="5284183" y="1703138"/>
                  <a:pt x="5257116" y="1700568"/>
                  <a:pt x="5234504" y="1695429"/>
                </a:cubicBezTo>
                <a:cubicBezTo>
                  <a:pt x="5211891" y="1690290"/>
                  <a:pt x="5192362" y="1681724"/>
                  <a:pt x="5175916" y="1669733"/>
                </a:cubicBezTo>
                <a:cubicBezTo>
                  <a:pt x="5159471" y="1657741"/>
                  <a:pt x="5145766" y="1641981"/>
                  <a:pt x="5134803" y="1622452"/>
                </a:cubicBezTo>
                <a:cubicBezTo>
                  <a:pt x="5123839" y="1602923"/>
                  <a:pt x="5114246" y="1578769"/>
                  <a:pt x="5106023" y="1549989"/>
                </a:cubicBezTo>
                <a:lnTo>
                  <a:pt x="4818227" y="757521"/>
                </a:lnTo>
                <a:lnTo>
                  <a:pt x="4814115" y="757521"/>
                </a:lnTo>
                <a:lnTo>
                  <a:pt x="4516040" y="1547933"/>
                </a:lnTo>
                <a:cubicBezTo>
                  <a:pt x="4507132" y="1576713"/>
                  <a:pt x="4497368" y="1601038"/>
                  <a:pt x="4486747" y="1620910"/>
                </a:cubicBezTo>
                <a:cubicBezTo>
                  <a:pt x="4476126" y="1640782"/>
                  <a:pt x="4463791" y="1656885"/>
                  <a:pt x="4449745" y="1669219"/>
                </a:cubicBezTo>
                <a:cubicBezTo>
                  <a:pt x="4435697" y="1681553"/>
                  <a:pt x="4419080" y="1690290"/>
                  <a:pt x="4399894" y="1695429"/>
                </a:cubicBezTo>
                <a:cubicBezTo>
                  <a:pt x="4380708" y="1700568"/>
                  <a:pt x="4358437" y="1703138"/>
                  <a:pt x="4333084" y="1703138"/>
                </a:cubicBezTo>
                <a:lnTo>
                  <a:pt x="4151156" y="1703138"/>
                </a:lnTo>
                <a:cubicBezTo>
                  <a:pt x="4132655" y="1703138"/>
                  <a:pt x="4116723" y="1700739"/>
                  <a:pt x="4103361" y="1695943"/>
                </a:cubicBezTo>
                <a:cubicBezTo>
                  <a:pt x="4089999" y="1691146"/>
                  <a:pt x="4079035" y="1684123"/>
                  <a:pt x="4070470" y="1674872"/>
                </a:cubicBezTo>
                <a:cubicBezTo>
                  <a:pt x="4061905" y="1665621"/>
                  <a:pt x="4055395" y="1654315"/>
                  <a:pt x="4050941" y="1640953"/>
                </a:cubicBezTo>
                <a:cubicBezTo>
                  <a:pt x="4046487" y="1627591"/>
                  <a:pt x="4044260" y="1612345"/>
                  <a:pt x="4044260" y="1595214"/>
                </a:cubicBezTo>
                <a:lnTo>
                  <a:pt x="4044260" y="410110"/>
                </a:lnTo>
                <a:cubicBezTo>
                  <a:pt x="4044260" y="403257"/>
                  <a:pt x="4046144" y="397090"/>
                  <a:pt x="4049913" y="391609"/>
                </a:cubicBezTo>
                <a:cubicBezTo>
                  <a:pt x="4053682" y="386127"/>
                  <a:pt x="4060534" y="381673"/>
                  <a:pt x="4070470" y="378247"/>
                </a:cubicBezTo>
                <a:cubicBezTo>
                  <a:pt x="4080406" y="374820"/>
                  <a:pt x="4093597" y="372080"/>
                  <a:pt x="4110042" y="370024"/>
                </a:cubicBezTo>
                <a:cubicBezTo>
                  <a:pt x="4126487" y="367968"/>
                  <a:pt x="4147387" y="366940"/>
                  <a:pt x="4172740" y="366940"/>
                </a:cubicBezTo>
                <a:cubicBezTo>
                  <a:pt x="4197409" y="366940"/>
                  <a:pt x="4217966" y="367968"/>
                  <a:pt x="4234411" y="370024"/>
                </a:cubicBezTo>
                <a:cubicBezTo>
                  <a:pt x="4250857" y="372080"/>
                  <a:pt x="4263876" y="374820"/>
                  <a:pt x="4273469" y="378247"/>
                </a:cubicBezTo>
                <a:cubicBezTo>
                  <a:pt x="4283063" y="381673"/>
                  <a:pt x="4289915" y="386127"/>
                  <a:pt x="4294026" y="391609"/>
                </a:cubicBezTo>
                <a:cubicBezTo>
                  <a:pt x="4298137" y="397090"/>
                  <a:pt x="4300193" y="403257"/>
                  <a:pt x="4300193" y="410110"/>
                </a:cubicBezTo>
                <a:lnTo>
                  <a:pt x="4300193" y="1492429"/>
                </a:lnTo>
                <a:lnTo>
                  <a:pt x="4302249" y="1492429"/>
                </a:lnTo>
                <a:lnTo>
                  <a:pt x="4687690" y="411138"/>
                </a:lnTo>
                <a:cubicBezTo>
                  <a:pt x="4690431" y="402229"/>
                  <a:pt x="4694885" y="394863"/>
                  <a:pt x="4701052" y="389039"/>
                </a:cubicBezTo>
                <a:cubicBezTo>
                  <a:pt x="4707220" y="383214"/>
                  <a:pt x="4715614" y="378589"/>
                  <a:pt x="4726235" y="375163"/>
                </a:cubicBezTo>
                <a:cubicBezTo>
                  <a:pt x="4736856" y="371737"/>
                  <a:pt x="4750389" y="369510"/>
                  <a:pt x="4766834" y="368482"/>
                </a:cubicBezTo>
                <a:cubicBezTo>
                  <a:pt x="4783280" y="367454"/>
                  <a:pt x="4803152" y="366940"/>
                  <a:pt x="4826449" y="366940"/>
                </a:cubicBezTo>
                <a:cubicBezTo>
                  <a:pt x="4849747" y="366940"/>
                  <a:pt x="4869619" y="367797"/>
                  <a:pt x="4886064" y="369510"/>
                </a:cubicBezTo>
                <a:cubicBezTo>
                  <a:pt x="4902510" y="371223"/>
                  <a:pt x="4916043" y="373964"/>
                  <a:pt x="4926664" y="377733"/>
                </a:cubicBezTo>
                <a:cubicBezTo>
                  <a:pt x="4937285" y="381501"/>
                  <a:pt x="4945679" y="386127"/>
                  <a:pt x="4951846" y="391609"/>
                </a:cubicBezTo>
                <a:cubicBezTo>
                  <a:pt x="4958014" y="397090"/>
                  <a:pt x="4962125" y="403600"/>
                  <a:pt x="4964181" y="411138"/>
                </a:cubicBezTo>
                <a:lnTo>
                  <a:pt x="5336260" y="1492429"/>
                </a:lnTo>
                <a:lnTo>
                  <a:pt x="5338316" y="1492429"/>
                </a:lnTo>
                <a:lnTo>
                  <a:pt x="5338316" y="410110"/>
                </a:lnTo>
                <a:cubicBezTo>
                  <a:pt x="5338316" y="403257"/>
                  <a:pt x="5340200" y="397090"/>
                  <a:pt x="5343969" y="391609"/>
                </a:cubicBezTo>
                <a:cubicBezTo>
                  <a:pt x="5347738" y="386127"/>
                  <a:pt x="5354761" y="381673"/>
                  <a:pt x="5365040" y="378247"/>
                </a:cubicBezTo>
                <a:cubicBezTo>
                  <a:pt x="5375318" y="374820"/>
                  <a:pt x="5388509" y="372080"/>
                  <a:pt x="5404612" y="370024"/>
                </a:cubicBezTo>
                <a:cubicBezTo>
                  <a:pt x="5420715" y="367968"/>
                  <a:pt x="5441443" y="366940"/>
                  <a:pt x="5466796" y="366940"/>
                </a:cubicBezTo>
                <a:cubicBezTo>
                  <a:pt x="5491465" y="366940"/>
                  <a:pt x="5512022" y="367968"/>
                  <a:pt x="5528467" y="370024"/>
                </a:cubicBezTo>
                <a:cubicBezTo>
                  <a:pt x="5544913" y="372080"/>
                  <a:pt x="5558103" y="374820"/>
                  <a:pt x="5568039" y="378247"/>
                </a:cubicBezTo>
                <a:cubicBezTo>
                  <a:pt x="5577975" y="381673"/>
                  <a:pt x="5584827" y="386127"/>
                  <a:pt x="5588596" y="391609"/>
                </a:cubicBezTo>
                <a:cubicBezTo>
                  <a:pt x="5592365" y="397090"/>
                  <a:pt x="5594249" y="403257"/>
                  <a:pt x="5594249" y="410110"/>
                </a:cubicBezTo>
                <a:lnTo>
                  <a:pt x="5594249" y="1595214"/>
                </a:lnTo>
                <a:cubicBezTo>
                  <a:pt x="5594249" y="1630161"/>
                  <a:pt x="5584999" y="1656885"/>
                  <a:pt x="5566497" y="1675386"/>
                </a:cubicBezTo>
                <a:cubicBezTo>
                  <a:pt x="5547996" y="1693887"/>
                  <a:pt x="5523328" y="1703138"/>
                  <a:pt x="5492493" y="1703138"/>
                </a:cubicBezTo>
                <a:close/>
                <a:moveTo>
                  <a:pt x="151093" y="3210999"/>
                </a:moveTo>
                <a:cubicBezTo>
                  <a:pt x="94219" y="3210999"/>
                  <a:pt x="54818" y="3200206"/>
                  <a:pt x="32891" y="3178622"/>
                </a:cubicBezTo>
                <a:cubicBezTo>
                  <a:pt x="10964" y="3157037"/>
                  <a:pt x="0" y="3115752"/>
                  <a:pt x="0" y="3054766"/>
                </a:cubicBezTo>
                <a:cubicBezTo>
                  <a:pt x="0" y="2991040"/>
                  <a:pt x="11135" y="2948213"/>
                  <a:pt x="33405" y="2926286"/>
                </a:cubicBezTo>
                <a:cubicBezTo>
                  <a:pt x="55675" y="2904359"/>
                  <a:pt x="95589" y="2893395"/>
                  <a:pt x="153149" y="2893395"/>
                </a:cubicBezTo>
                <a:cubicBezTo>
                  <a:pt x="210708" y="2893395"/>
                  <a:pt x="250451" y="2904187"/>
                  <a:pt x="272379" y="2925772"/>
                </a:cubicBezTo>
                <a:cubicBezTo>
                  <a:pt x="294306" y="2947357"/>
                  <a:pt x="305269" y="2988299"/>
                  <a:pt x="305269" y="3048599"/>
                </a:cubicBezTo>
                <a:cubicBezTo>
                  <a:pt x="305269" y="3113011"/>
                  <a:pt x="294135" y="3156180"/>
                  <a:pt x="271865" y="3178108"/>
                </a:cubicBezTo>
                <a:cubicBezTo>
                  <a:pt x="249595" y="3200035"/>
                  <a:pt x="209338" y="3210999"/>
                  <a:pt x="151093" y="3210999"/>
                </a:cubicBezTo>
                <a:close/>
                <a:moveTo>
                  <a:pt x="913855" y="3331257"/>
                </a:moveTo>
                <a:cubicBezTo>
                  <a:pt x="955655" y="3331257"/>
                  <a:pt x="991287" y="3328173"/>
                  <a:pt x="1020751" y="3322006"/>
                </a:cubicBezTo>
                <a:cubicBezTo>
                  <a:pt x="1050217" y="3315839"/>
                  <a:pt x="1074199" y="3306588"/>
                  <a:pt x="1092700" y="3294254"/>
                </a:cubicBezTo>
                <a:cubicBezTo>
                  <a:pt x="1111201" y="3281920"/>
                  <a:pt x="1124735" y="3267016"/>
                  <a:pt x="1133300" y="3249543"/>
                </a:cubicBezTo>
                <a:cubicBezTo>
                  <a:pt x="1141865" y="3232069"/>
                  <a:pt x="1146148" y="3212027"/>
                  <a:pt x="1146148" y="3189414"/>
                </a:cubicBezTo>
                <a:cubicBezTo>
                  <a:pt x="1146148" y="3151041"/>
                  <a:pt x="1133985" y="3120891"/>
                  <a:pt x="1109659" y="3098964"/>
                </a:cubicBezTo>
                <a:cubicBezTo>
                  <a:pt x="1085334" y="3077036"/>
                  <a:pt x="1051587" y="3066073"/>
                  <a:pt x="1008417" y="3066073"/>
                </a:cubicBezTo>
                <a:cubicBezTo>
                  <a:pt x="972100" y="3066073"/>
                  <a:pt x="938695" y="3075323"/>
                  <a:pt x="908202" y="3093824"/>
                </a:cubicBezTo>
                <a:cubicBezTo>
                  <a:pt x="877710" y="3112326"/>
                  <a:pt x="846703" y="3139392"/>
                  <a:pt x="815183" y="3175024"/>
                </a:cubicBezTo>
                <a:lnTo>
                  <a:pt x="815183" y="3331257"/>
                </a:lnTo>
                <a:close/>
                <a:moveTo>
                  <a:pt x="5329065" y="3491600"/>
                </a:moveTo>
                <a:lnTo>
                  <a:pt x="5329065" y="3113354"/>
                </a:lnTo>
                <a:lnTo>
                  <a:pt x="5133775" y="3113354"/>
                </a:lnTo>
                <a:cubicBezTo>
                  <a:pt x="5096087" y="3113354"/>
                  <a:pt x="5064395" y="3117294"/>
                  <a:pt x="5038699" y="3125174"/>
                </a:cubicBezTo>
                <a:cubicBezTo>
                  <a:pt x="5013003" y="3133054"/>
                  <a:pt x="4990733" y="3144703"/>
                  <a:pt x="4971889" y="3160121"/>
                </a:cubicBezTo>
                <a:cubicBezTo>
                  <a:pt x="4953046" y="3175538"/>
                  <a:pt x="4938313" y="3194725"/>
                  <a:pt x="4927692" y="3217680"/>
                </a:cubicBezTo>
                <a:cubicBezTo>
                  <a:pt x="4917071" y="3240635"/>
                  <a:pt x="4911761" y="3266845"/>
                  <a:pt x="4911761" y="3296310"/>
                </a:cubicBezTo>
                <a:cubicBezTo>
                  <a:pt x="4911761" y="3327145"/>
                  <a:pt x="4916900" y="3354726"/>
                  <a:pt x="4927178" y="3379051"/>
                </a:cubicBezTo>
                <a:cubicBezTo>
                  <a:pt x="4937457" y="3403377"/>
                  <a:pt x="4952532" y="3423762"/>
                  <a:pt x="4972403" y="3440208"/>
                </a:cubicBezTo>
                <a:cubicBezTo>
                  <a:pt x="4992275" y="3456654"/>
                  <a:pt x="5017629" y="3469330"/>
                  <a:pt x="5048464" y="3478238"/>
                </a:cubicBezTo>
                <a:cubicBezTo>
                  <a:pt x="5079299" y="3487146"/>
                  <a:pt x="5119385" y="3491600"/>
                  <a:pt x="5168722" y="3491600"/>
                </a:cubicBezTo>
                <a:close/>
                <a:moveTo>
                  <a:pt x="4020512" y="3734171"/>
                </a:moveTo>
                <a:cubicBezTo>
                  <a:pt x="4053403" y="3734171"/>
                  <a:pt x="4082012" y="3728004"/>
                  <a:pt x="4106338" y="3715670"/>
                </a:cubicBezTo>
                <a:cubicBezTo>
                  <a:pt x="4130663" y="3703336"/>
                  <a:pt x="4150877" y="3686719"/>
                  <a:pt x="4166980" y="3665820"/>
                </a:cubicBezTo>
                <a:cubicBezTo>
                  <a:pt x="4183083" y="3644920"/>
                  <a:pt x="4195417" y="3620252"/>
                  <a:pt x="4203983" y="3591815"/>
                </a:cubicBezTo>
                <a:cubicBezTo>
                  <a:pt x="4212548" y="3563378"/>
                  <a:pt x="4217516" y="3533057"/>
                  <a:pt x="4218886" y="3500851"/>
                </a:cubicBezTo>
                <a:lnTo>
                  <a:pt x="3832417" y="3500851"/>
                </a:lnTo>
                <a:cubicBezTo>
                  <a:pt x="3830361" y="3573485"/>
                  <a:pt x="3844923" y="3630531"/>
                  <a:pt x="3876100" y="3671987"/>
                </a:cubicBezTo>
                <a:cubicBezTo>
                  <a:pt x="3907278" y="3713443"/>
                  <a:pt x="3955416" y="3734171"/>
                  <a:pt x="4020512" y="3734171"/>
                </a:cubicBezTo>
                <a:close/>
                <a:moveTo>
                  <a:pt x="2365483" y="3899654"/>
                </a:moveTo>
                <a:cubicBezTo>
                  <a:pt x="2340130" y="3899654"/>
                  <a:pt x="2319230" y="3898798"/>
                  <a:pt x="2302785" y="3897085"/>
                </a:cubicBezTo>
                <a:cubicBezTo>
                  <a:pt x="2286339" y="3895372"/>
                  <a:pt x="2273149" y="3892802"/>
                  <a:pt x="2263213" y="3889376"/>
                </a:cubicBezTo>
                <a:cubicBezTo>
                  <a:pt x="2253277" y="3885950"/>
                  <a:pt x="2246253" y="3881667"/>
                  <a:pt x="2242142" y="3876528"/>
                </a:cubicBezTo>
                <a:cubicBezTo>
                  <a:pt x="2238031" y="3871389"/>
                  <a:pt x="2235975" y="3865393"/>
                  <a:pt x="2235975" y="3858541"/>
                </a:cubicBezTo>
                <a:lnTo>
                  <a:pt x="2235975" y="3515241"/>
                </a:lnTo>
                <a:lnTo>
                  <a:pt x="1864923" y="3515241"/>
                </a:lnTo>
                <a:lnTo>
                  <a:pt x="1864923" y="3858541"/>
                </a:lnTo>
                <a:cubicBezTo>
                  <a:pt x="1864923" y="3865393"/>
                  <a:pt x="1862867" y="3871389"/>
                  <a:pt x="1858756" y="3876528"/>
                </a:cubicBezTo>
                <a:cubicBezTo>
                  <a:pt x="1854645" y="3881667"/>
                  <a:pt x="1847793" y="3885950"/>
                  <a:pt x="1838199" y="3889376"/>
                </a:cubicBezTo>
                <a:cubicBezTo>
                  <a:pt x="1828606" y="3892802"/>
                  <a:pt x="1815415" y="3895372"/>
                  <a:pt x="1798627" y="3897085"/>
                </a:cubicBezTo>
                <a:cubicBezTo>
                  <a:pt x="1781839" y="3898798"/>
                  <a:pt x="1760768" y="3899654"/>
                  <a:pt x="1735415" y="3899654"/>
                </a:cubicBezTo>
                <a:cubicBezTo>
                  <a:pt x="1710747" y="3899654"/>
                  <a:pt x="1690018" y="3898798"/>
                  <a:pt x="1673230" y="3897085"/>
                </a:cubicBezTo>
                <a:cubicBezTo>
                  <a:pt x="1656442" y="3895372"/>
                  <a:pt x="1643251" y="3892802"/>
                  <a:pt x="1633658" y="3889376"/>
                </a:cubicBezTo>
                <a:cubicBezTo>
                  <a:pt x="1624065" y="3885950"/>
                  <a:pt x="1617213" y="3881667"/>
                  <a:pt x="1613101" y="3876528"/>
                </a:cubicBezTo>
                <a:cubicBezTo>
                  <a:pt x="1608990" y="3871389"/>
                  <a:pt x="1606934" y="3865393"/>
                  <a:pt x="1606934" y="3858541"/>
                </a:cubicBezTo>
                <a:lnTo>
                  <a:pt x="1606934" y="2941703"/>
                </a:lnTo>
                <a:cubicBezTo>
                  <a:pt x="1606934" y="2934851"/>
                  <a:pt x="1608990" y="2928856"/>
                  <a:pt x="1613101" y="2923716"/>
                </a:cubicBezTo>
                <a:cubicBezTo>
                  <a:pt x="1617213" y="2918577"/>
                  <a:pt x="1624065" y="2914294"/>
                  <a:pt x="1633658" y="2910868"/>
                </a:cubicBezTo>
                <a:cubicBezTo>
                  <a:pt x="1643251" y="2907442"/>
                  <a:pt x="1656442" y="2904872"/>
                  <a:pt x="1673230" y="2903159"/>
                </a:cubicBezTo>
                <a:cubicBezTo>
                  <a:pt x="1690018" y="2901446"/>
                  <a:pt x="1710747" y="2900590"/>
                  <a:pt x="1735415" y="2900590"/>
                </a:cubicBezTo>
                <a:cubicBezTo>
                  <a:pt x="1760768" y="2900590"/>
                  <a:pt x="1781839" y="2901446"/>
                  <a:pt x="1798627" y="2903159"/>
                </a:cubicBezTo>
                <a:cubicBezTo>
                  <a:pt x="1815415" y="2904872"/>
                  <a:pt x="1828606" y="2907442"/>
                  <a:pt x="1838199" y="2910868"/>
                </a:cubicBezTo>
                <a:cubicBezTo>
                  <a:pt x="1847793" y="2914294"/>
                  <a:pt x="1854645" y="2918577"/>
                  <a:pt x="1858756" y="2923716"/>
                </a:cubicBezTo>
                <a:cubicBezTo>
                  <a:pt x="1862867" y="2928856"/>
                  <a:pt x="1864923" y="2934851"/>
                  <a:pt x="1864923" y="2941703"/>
                </a:cubicBezTo>
                <a:lnTo>
                  <a:pt x="1864923" y="3302477"/>
                </a:lnTo>
                <a:lnTo>
                  <a:pt x="2235975" y="3302477"/>
                </a:lnTo>
                <a:lnTo>
                  <a:pt x="2235975" y="2941703"/>
                </a:lnTo>
                <a:cubicBezTo>
                  <a:pt x="2235975" y="2934851"/>
                  <a:pt x="2238031" y="2928856"/>
                  <a:pt x="2242142" y="2923716"/>
                </a:cubicBezTo>
                <a:cubicBezTo>
                  <a:pt x="2246253" y="2918577"/>
                  <a:pt x="2253277" y="2914294"/>
                  <a:pt x="2263213" y="2910868"/>
                </a:cubicBezTo>
                <a:cubicBezTo>
                  <a:pt x="2273149" y="2907442"/>
                  <a:pt x="2286339" y="2904872"/>
                  <a:pt x="2302785" y="2903159"/>
                </a:cubicBezTo>
                <a:cubicBezTo>
                  <a:pt x="2319230" y="2901446"/>
                  <a:pt x="2340130" y="2900590"/>
                  <a:pt x="2365483" y="2900590"/>
                </a:cubicBezTo>
                <a:cubicBezTo>
                  <a:pt x="2390837" y="2900590"/>
                  <a:pt x="2411736" y="2901446"/>
                  <a:pt x="2428182" y="2903159"/>
                </a:cubicBezTo>
                <a:cubicBezTo>
                  <a:pt x="2444627" y="2904872"/>
                  <a:pt x="2457818" y="2907442"/>
                  <a:pt x="2467754" y="2910868"/>
                </a:cubicBezTo>
                <a:cubicBezTo>
                  <a:pt x="2477689" y="2914294"/>
                  <a:pt x="2484713" y="2918577"/>
                  <a:pt x="2488825" y="2923716"/>
                </a:cubicBezTo>
                <a:cubicBezTo>
                  <a:pt x="2492936" y="2928856"/>
                  <a:pt x="2494991" y="2934851"/>
                  <a:pt x="2494991" y="2941703"/>
                </a:cubicBezTo>
                <a:lnTo>
                  <a:pt x="2494991" y="3858541"/>
                </a:lnTo>
                <a:cubicBezTo>
                  <a:pt x="2494991" y="3865393"/>
                  <a:pt x="2492936" y="3871389"/>
                  <a:pt x="2488825" y="3876528"/>
                </a:cubicBezTo>
                <a:cubicBezTo>
                  <a:pt x="2484713" y="3881667"/>
                  <a:pt x="2477689" y="3885950"/>
                  <a:pt x="2467754" y="3889376"/>
                </a:cubicBezTo>
                <a:cubicBezTo>
                  <a:pt x="2457818" y="3892802"/>
                  <a:pt x="2444627" y="3895372"/>
                  <a:pt x="2428182" y="3897085"/>
                </a:cubicBezTo>
                <a:cubicBezTo>
                  <a:pt x="2411736" y="3898798"/>
                  <a:pt x="2390837" y="3899654"/>
                  <a:pt x="2365483" y="3899654"/>
                </a:cubicBezTo>
                <a:close/>
                <a:moveTo>
                  <a:pt x="2965293" y="3916100"/>
                </a:moveTo>
                <a:cubicBezTo>
                  <a:pt x="2937884" y="3916100"/>
                  <a:pt x="2910989" y="3913702"/>
                  <a:pt x="2884607" y="3908905"/>
                </a:cubicBezTo>
                <a:cubicBezTo>
                  <a:pt x="2858226" y="3904108"/>
                  <a:pt x="2833557" y="3897599"/>
                  <a:pt x="2810603" y="3889376"/>
                </a:cubicBezTo>
                <a:cubicBezTo>
                  <a:pt x="2787647" y="3881153"/>
                  <a:pt x="2767091" y="3871903"/>
                  <a:pt x="2748932" y="3861624"/>
                </a:cubicBezTo>
                <a:cubicBezTo>
                  <a:pt x="2730773" y="3851346"/>
                  <a:pt x="2717925" y="3842438"/>
                  <a:pt x="2710388" y="3834900"/>
                </a:cubicBezTo>
                <a:cubicBezTo>
                  <a:pt x="2702851" y="3827363"/>
                  <a:pt x="2697540" y="3821024"/>
                  <a:pt x="2694456" y="3815885"/>
                </a:cubicBezTo>
                <a:cubicBezTo>
                  <a:pt x="2691373" y="3810746"/>
                  <a:pt x="2688975" y="3804065"/>
                  <a:pt x="2687261" y="3795842"/>
                </a:cubicBezTo>
                <a:cubicBezTo>
                  <a:pt x="2685548" y="3787619"/>
                  <a:pt x="2684178" y="3777512"/>
                  <a:pt x="2683150" y="3765521"/>
                </a:cubicBezTo>
                <a:cubicBezTo>
                  <a:pt x="2682122" y="3753529"/>
                  <a:pt x="2681608" y="3738968"/>
                  <a:pt x="2681608" y="3721837"/>
                </a:cubicBezTo>
                <a:cubicBezTo>
                  <a:pt x="2681608" y="3682094"/>
                  <a:pt x="2685034" y="3654171"/>
                  <a:pt x="2691887" y="3638068"/>
                </a:cubicBezTo>
                <a:cubicBezTo>
                  <a:pt x="2698739" y="3621965"/>
                  <a:pt x="2707647" y="3613914"/>
                  <a:pt x="2718611" y="3613914"/>
                </a:cubicBezTo>
                <a:cubicBezTo>
                  <a:pt x="2730259" y="3613914"/>
                  <a:pt x="2742593" y="3618710"/>
                  <a:pt x="2755613" y="3628303"/>
                </a:cubicBezTo>
                <a:cubicBezTo>
                  <a:pt x="2768633" y="3637897"/>
                  <a:pt x="2784050" y="3648518"/>
                  <a:pt x="2801866" y="3660167"/>
                </a:cubicBezTo>
                <a:cubicBezTo>
                  <a:pt x="2819682" y="3671816"/>
                  <a:pt x="2840924" y="3682437"/>
                  <a:pt x="2865592" y="3692030"/>
                </a:cubicBezTo>
                <a:cubicBezTo>
                  <a:pt x="2890261" y="3701623"/>
                  <a:pt x="2919725" y="3706420"/>
                  <a:pt x="2953987" y="3706420"/>
                </a:cubicBezTo>
                <a:cubicBezTo>
                  <a:pt x="3021139" y="3706420"/>
                  <a:pt x="3072531" y="3680552"/>
                  <a:pt x="3108163" y="3628817"/>
                </a:cubicBezTo>
                <a:cubicBezTo>
                  <a:pt x="3143795" y="3577083"/>
                  <a:pt x="3161611" y="3501193"/>
                  <a:pt x="3161611" y="3401150"/>
                </a:cubicBezTo>
                <a:cubicBezTo>
                  <a:pt x="3161611" y="3351813"/>
                  <a:pt x="3157157" y="3308301"/>
                  <a:pt x="3148249" y="3270614"/>
                </a:cubicBezTo>
                <a:cubicBezTo>
                  <a:pt x="3139341" y="3232926"/>
                  <a:pt x="3126151" y="3201406"/>
                  <a:pt x="3108677" y="3176052"/>
                </a:cubicBezTo>
                <a:cubicBezTo>
                  <a:pt x="3091204" y="3150698"/>
                  <a:pt x="3069277" y="3131683"/>
                  <a:pt x="3042895" y="3119007"/>
                </a:cubicBezTo>
                <a:cubicBezTo>
                  <a:pt x="3016514" y="3106330"/>
                  <a:pt x="2985850" y="3099992"/>
                  <a:pt x="2950903" y="3099992"/>
                </a:cubicBezTo>
                <a:cubicBezTo>
                  <a:pt x="2915271" y="3099992"/>
                  <a:pt x="2884607" y="3105302"/>
                  <a:pt x="2858911" y="3115923"/>
                </a:cubicBezTo>
                <a:cubicBezTo>
                  <a:pt x="2833215" y="3126544"/>
                  <a:pt x="2810774" y="3138364"/>
                  <a:pt x="2791587" y="3151384"/>
                </a:cubicBezTo>
                <a:cubicBezTo>
                  <a:pt x="2772401" y="3164403"/>
                  <a:pt x="2756298" y="3176223"/>
                  <a:pt x="2743279" y="3186844"/>
                </a:cubicBezTo>
                <a:cubicBezTo>
                  <a:pt x="2730259" y="3197465"/>
                  <a:pt x="2719296" y="3202776"/>
                  <a:pt x="2710388" y="3202776"/>
                </a:cubicBezTo>
                <a:cubicBezTo>
                  <a:pt x="2704221" y="3202776"/>
                  <a:pt x="2699081" y="3201063"/>
                  <a:pt x="2694970" y="3197637"/>
                </a:cubicBezTo>
                <a:cubicBezTo>
                  <a:pt x="2690859" y="3194211"/>
                  <a:pt x="2687604" y="3187872"/>
                  <a:pt x="2685205" y="3178622"/>
                </a:cubicBezTo>
                <a:cubicBezTo>
                  <a:pt x="2682807" y="3169371"/>
                  <a:pt x="2680923" y="3157551"/>
                  <a:pt x="2679553" y="3143161"/>
                </a:cubicBezTo>
                <a:cubicBezTo>
                  <a:pt x="2678182" y="3128771"/>
                  <a:pt x="2677497" y="3110270"/>
                  <a:pt x="2677497" y="3087657"/>
                </a:cubicBezTo>
                <a:cubicBezTo>
                  <a:pt x="2677497" y="3069842"/>
                  <a:pt x="2678011" y="3054938"/>
                  <a:pt x="2679039" y="3042946"/>
                </a:cubicBezTo>
                <a:cubicBezTo>
                  <a:pt x="2680066" y="3030955"/>
                  <a:pt x="2681437" y="3020848"/>
                  <a:pt x="2683150" y="3012625"/>
                </a:cubicBezTo>
                <a:cubicBezTo>
                  <a:pt x="2684863" y="3004402"/>
                  <a:pt x="2686919" y="2997721"/>
                  <a:pt x="2689317" y="2992582"/>
                </a:cubicBezTo>
                <a:cubicBezTo>
                  <a:pt x="2691715" y="2987443"/>
                  <a:pt x="2697026" y="2980933"/>
                  <a:pt x="2705249" y="2973053"/>
                </a:cubicBezTo>
                <a:cubicBezTo>
                  <a:pt x="2713471" y="2965173"/>
                  <a:pt x="2727519" y="2955580"/>
                  <a:pt x="2747390" y="2944273"/>
                </a:cubicBezTo>
                <a:cubicBezTo>
                  <a:pt x="2767261" y="2932967"/>
                  <a:pt x="2789874" y="2922860"/>
                  <a:pt x="2815228" y="2913952"/>
                </a:cubicBezTo>
                <a:cubicBezTo>
                  <a:pt x="2840581" y="2905044"/>
                  <a:pt x="2868162" y="2897849"/>
                  <a:pt x="2897969" y="2892367"/>
                </a:cubicBezTo>
                <a:cubicBezTo>
                  <a:pt x="2927777" y="2886885"/>
                  <a:pt x="2958441" y="2884144"/>
                  <a:pt x="2989961" y="2884144"/>
                </a:cubicBezTo>
                <a:cubicBezTo>
                  <a:pt x="3060540" y="2884144"/>
                  <a:pt x="3123067" y="2895108"/>
                  <a:pt x="3177543" y="2917035"/>
                </a:cubicBezTo>
                <a:cubicBezTo>
                  <a:pt x="3232019" y="2938963"/>
                  <a:pt x="3277758" y="2971340"/>
                  <a:pt x="3314760" y="3014167"/>
                </a:cubicBezTo>
                <a:cubicBezTo>
                  <a:pt x="3351763" y="3056993"/>
                  <a:pt x="3379685" y="3109242"/>
                  <a:pt x="3398529" y="3170913"/>
                </a:cubicBezTo>
                <a:cubicBezTo>
                  <a:pt x="3417373" y="3232584"/>
                  <a:pt x="3426795" y="3303162"/>
                  <a:pt x="3426795" y="3382649"/>
                </a:cubicBezTo>
                <a:cubicBezTo>
                  <a:pt x="3426795" y="3474469"/>
                  <a:pt x="3415317" y="3553785"/>
                  <a:pt x="3392362" y="3620595"/>
                </a:cubicBezTo>
                <a:cubicBezTo>
                  <a:pt x="3369407" y="3687405"/>
                  <a:pt x="3337373" y="3742737"/>
                  <a:pt x="3296259" y="3786592"/>
                </a:cubicBezTo>
                <a:cubicBezTo>
                  <a:pt x="3255145" y="3830446"/>
                  <a:pt x="3206494" y="3862995"/>
                  <a:pt x="3150305" y="3884237"/>
                </a:cubicBezTo>
                <a:cubicBezTo>
                  <a:pt x="3094116" y="3905479"/>
                  <a:pt x="3032445" y="3916100"/>
                  <a:pt x="2965293" y="3916100"/>
                </a:cubicBezTo>
                <a:close/>
                <a:moveTo>
                  <a:pt x="966275" y="3917128"/>
                </a:moveTo>
                <a:cubicBezTo>
                  <a:pt x="894326" y="3917128"/>
                  <a:pt x="832827" y="3910104"/>
                  <a:pt x="781778" y="3896057"/>
                </a:cubicBezTo>
                <a:cubicBezTo>
                  <a:pt x="730728" y="3882010"/>
                  <a:pt x="688758" y="3860425"/>
                  <a:pt x="655867" y="3831303"/>
                </a:cubicBezTo>
                <a:cubicBezTo>
                  <a:pt x="622976" y="3802181"/>
                  <a:pt x="598993" y="3764664"/>
                  <a:pt x="583918" y="3718754"/>
                </a:cubicBezTo>
                <a:cubicBezTo>
                  <a:pt x="568843" y="3672843"/>
                  <a:pt x="561305" y="3618368"/>
                  <a:pt x="561305" y="3555327"/>
                </a:cubicBezTo>
                <a:lnTo>
                  <a:pt x="561305" y="2938620"/>
                </a:lnTo>
                <a:cubicBezTo>
                  <a:pt x="561305" y="2929027"/>
                  <a:pt x="564731" y="2921489"/>
                  <a:pt x="571583" y="2916008"/>
                </a:cubicBezTo>
                <a:cubicBezTo>
                  <a:pt x="578436" y="2910526"/>
                  <a:pt x="589229" y="2906585"/>
                  <a:pt x="603961" y="2904187"/>
                </a:cubicBezTo>
                <a:cubicBezTo>
                  <a:pt x="618693" y="2901789"/>
                  <a:pt x="640449" y="2900590"/>
                  <a:pt x="669229" y="2900590"/>
                </a:cubicBezTo>
                <a:cubicBezTo>
                  <a:pt x="700064" y="2900590"/>
                  <a:pt x="722505" y="2901789"/>
                  <a:pt x="736553" y="2904187"/>
                </a:cubicBezTo>
                <a:cubicBezTo>
                  <a:pt x="750600" y="2906585"/>
                  <a:pt x="760535" y="2910526"/>
                  <a:pt x="766360" y="2916008"/>
                </a:cubicBezTo>
                <a:cubicBezTo>
                  <a:pt x="772185" y="2921489"/>
                  <a:pt x="775097" y="2929027"/>
                  <a:pt x="775097" y="2938620"/>
                </a:cubicBezTo>
                <a:lnTo>
                  <a:pt x="775097" y="3011597"/>
                </a:lnTo>
                <a:cubicBezTo>
                  <a:pt x="812785" y="2971169"/>
                  <a:pt x="855783" y="2939648"/>
                  <a:pt x="904091" y="2917035"/>
                </a:cubicBezTo>
                <a:cubicBezTo>
                  <a:pt x="952399" y="2894423"/>
                  <a:pt x="1006019" y="2883116"/>
                  <a:pt x="1064949" y="2883116"/>
                </a:cubicBezTo>
                <a:cubicBezTo>
                  <a:pt x="1113599" y="2883116"/>
                  <a:pt x="1158311" y="2889455"/>
                  <a:pt x="1199082" y="2902131"/>
                </a:cubicBezTo>
                <a:cubicBezTo>
                  <a:pt x="1239853" y="2914808"/>
                  <a:pt x="1275143" y="2933652"/>
                  <a:pt x="1304950" y="2958663"/>
                </a:cubicBezTo>
                <a:cubicBezTo>
                  <a:pt x="1334757" y="2983674"/>
                  <a:pt x="1357884" y="3014681"/>
                  <a:pt x="1374329" y="3051683"/>
                </a:cubicBezTo>
                <a:cubicBezTo>
                  <a:pt x="1390775" y="3088685"/>
                  <a:pt x="1398997" y="3131855"/>
                  <a:pt x="1398997" y="3181191"/>
                </a:cubicBezTo>
                <a:cubicBezTo>
                  <a:pt x="1398997" y="3234639"/>
                  <a:pt x="1388548" y="3281064"/>
                  <a:pt x="1367649" y="3320464"/>
                </a:cubicBezTo>
                <a:cubicBezTo>
                  <a:pt x="1346749" y="3359865"/>
                  <a:pt x="1315571" y="3392413"/>
                  <a:pt x="1274115" y="3418109"/>
                </a:cubicBezTo>
                <a:cubicBezTo>
                  <a:pt x="1232659" y="3443806"/>
                  <a:pt x="1181095" y="3462821"/>
                  <a:pt x="1119424" y="3475155"/>
                </a:cubicBezTo>
                <a:cubicBezTo>
                  <a:pt x="1057753" y="3487489"/>
                  <a:pt x="986147" y="3493656"/>
                  <a:pt x="904605" y="3493656"/>
                </a:cubicBezTo>
                <a:lnTo>
                  <a:pt x="815183" y="3493656"/>
                </a:lnTo>
                <a:lnTo>
                  <a:pt x="815183" y="3549160"/>
                </a:lnTo>
                <a:cubicBezTo>
                  <a:pt x="815183" y="3577939"/>
                  <a:pt x="818095" y="3603121"/>
                  <a:pt x="823919" y="3624706"/>
                </a:cubicBezTo>
                <a:cubicBezTo>
                  <a:pt x="829744" y="3646291"/>
                  <a:pt x="839337" y="3664278"/>
                  <a:pt x="852699" y="3678668"/>
                </a:cubicBezTo>
                <a:cubicBezTo>
                  <a:pt x="866061" y="3693058"/>
                  <a:pt x="883877" y="3703679"/>
                  <a:pt x="906147" y="3710531"/>
                </a:cubicBezTo>
                <a:cubicBezTo>
                  <a:pt x="928417" y="3717383"/>
                  <a:pt x="955997" y="3720810"/>
                  <a:pt x="988888" y="3720810"/>
                </a:cubicBezTo>
                <a:cubicBezTo>
                  <a:pt x="1032057" y="3720810"/>
                  <a:pt x="1070601" y="3716013"/>
                  <a:pt x="1104521" y="3706420"/>
                </a:cubicBezTo>
                <a:cubicBezTo>
                  <a:pt x="1138439" y="3696826"/>
                  <a:pt x="1168419" y="3686205"/>
                  <a:pt x="1194457" y="3674556"/>
                </a:cubicBezTo>
                <a:cubicBezTo>
                  <a:pt x="1220495" y="3662908"/>
                  <a:pt x="1242251" y="3652287"/>
                  <a:pt x="1259725" y="3642693"/>
                </a:cubicBezTo>
                <a:cubicBezTo>
                  <a:pt x="1277198" y="3633100"/>
                  <a:pt x="1291417" y="3628303"/>
                  <a:pt x="1302381" y="3628303"/>
                </a:cubicBezTo>
                <a:cubicBezTo>
                  <a:pt x="1309918" y="3628303"/>
                  <a:pt x="1316599" y="3630702"/>
                  <a:pt x="1322423" y="3635498"/>
                </a:cubicBezTo>
                <a:cubicBezTo>
                  <a:pt x="1328248" y="3640295"/>
                  <a:pt x="1333045" y="3647147"/>
                  <a:pt x="1336813" y="3656055"/>
                </a:cubicBezTo>
                <a:cubicBezTo>
                  <a:pt x="1340583" y="3664963"/>
                  <a:pt x="1343494" y="3675927"/>
                  <a:pt x="1345550" y="3688946"/>
                </a:cubicBezTo>
                <a:cubicBezTo>
                  <a:pt x="1347605" y="3701966"/>
                  <a:pt x="1348633" y="3716356"/>
                  <a:pt x="1348633" y="3732116"/>
                </a:cubicBezTo>
                <a:cubicBezTo>
                  <a:pt x="1348633" y="3753358"/>
                  <a:pt x="1346921" y="3770146"/>
                  <a:pt x="1343494" y="3782480"/>
                </a:cubicBezTo>
                <a:cubicBezTo>
                  <a:pt x="1340069" y="3794814"/>
                  <a:pt x="1333559" y="3805949"/>
                  <a:pt x="1323965" y="3815885"/>
                </a:cubicBezTo>
                <a:cubicBezTo>
                  <a:pt x="1314373" y="3825821"/>
                  <a:pt x="1297584" y="3836784"/>
                  <a:pt x="1273601" y="3848776"/>
                </a:cubicBezTo>
                <a:cubicBezTo>
                  <a:pt x="1249618" y="3860768"/>
                  <a:pt x="1221523" y="3871903"/>
                  <a:pt x="1189317" y="3882181"/>
                </a:cubicBezTo>
                <a:cubicBezTo>
                  <a:pt x="1157112" y="3892459"/>
                  <a:pt x="1121993" y="3900854"/>
                  <a:pt x="1083963" y="3907363"/>
                </a:cubicBezTo>
                <a:cubicBezTo>
                  <a:pt x="1045933" y="3913873"/>
                  <a:pt x="1006704" y="3917128"/>
                  <a:pt x="966275" y="3917128"/>
                </a:cubicBezTo>
                <a:close/>
                <a:moveTo>
                  <a:pt x="4014345" y="3917128"/>
                </a:moveTo>
                <a:cubicBezTo>
                  <a:pt x="3937600" y="3917128"/>
                  <a:pt x="3871989" y="3905821"/>
                  <a:pt x="3817513" y="3883209"/>
                </a:cubicBezTo>
                <a:cubicBezTo>
                  <a:pt x="3763037" y="3860596"/>
                  <a:pt x="3718326" y="3829247"/>
                  <a:pt x="3683380" y="3789161"/>
                </a:cubicBezTo>
                <a:cubicBezTo>
                  <a:pt x="3648433" y="3749075"/>
                  <a:pt x="3622737" y="3701623"/>
                  <a:pt x="3606291" y="3646805"/>
                </a:cubicBezTo>
                <a:cubicBezTo>
                  <a:pt x="3589846" y="3591986"/>
                  <a:pt x="3581623" y="3532371"/>
                  <a:pt x="3581623" y="3467960"/>
                </a:cubicBezTo>
                <a:lnTo>
                  <a:pt x="3581623" y="3426846"/>
                </a:lnTo>
                <a:cubicBezTo>
                  <a:pt x="3581623" y="3395326"/>
                  <a:pt x="3588646" y="3372028"/>
                  <a:pt x="3602694" y="3356953"/>
                </a:cubicBezTo>
                <a:cubicBezTo>
                  <a:pt x="3616741" y="3341878"/>
                  <a:pt x="3636099" y="3334340"/>
                  <a:pt x="3660767" y="3334340"/>
                </a:cubicBezTo>
                <a:lnTo>
                  <a:pt x="4218886" y="3334340"/>
                </a:lnTo>
                <a:cubicBezTo>
                  <a:pt x="4218886" y="3295282"/>
                  <a:pt x="4214261" y="3259822"/>
                  <a:pt x="4205010" y="3227958"/>
                </a:cubicBezTo>
                <a:cubicBezTo>
                  <a:pt x="4195760" y="3196095"/>
                  <a:pt x="4181028" y="3169029"/>
                  <a:pt x="4160813" y="3146759"/>
                </a:cubicBezTo>
                <a:cubicBezTo>
                  <a:pt x="4140599" y="3124489"/>
                  <a:pt x="4114560" y="3107529"/>
                  <a:pt x="4082697" y="3095880"/>
                </a:cubicBezTo>
                <a:cubicBezTo>
                  <a:pt x="4050834" y="3084231"/>
                  <a:pt x="4012632" y="3078407"/>
                  <a:pt x="3968092" y="3078407"/>
                </a:cubicBezTo>
                <a:cubicBezTo>
                  <a:pt x="3922867" y="3078407"/>
                  <a:pt x="3883124" y="3081662"/>
                  <a:pt x="3848862" y="3088171"/>
                </a:cubicBezTo>
                <a:cubicBezTo>
                  <a:pt x="3814601" y="3094681"/>
                  <a:pt x="3784965" y="3101876"/>
                  <a:pt x="3759954" y="3109756"/>
                </a:cubicBezTo>
                <a:cubicBezTo>
                  <a:pt x="3734943" y="3117636"/>
                  <a:pt x="3714215" y="3124831"/>
                  <a:pt x="3697769" y="3131341"/>
                </a:cubicBezTo>
                <a:cubicBezTo>
                  <a:pt x="3681324" y="3137851"/>
                  <a:pt x="3667962" y="3141105"/>
                  <a:pt x="3657683" y="3141105"/>
                </a:cubicBezTo>
                <a:cubicBezTo>
                  <a:pt x="3651516" y="3141105"/>
                  <a:pt x="3646377" y="3139906"/>
                  <a:pt x="3642266" y="3137508"/>
                </a:cubicBezTo>
                <a:cubicBezTo>
                  <a:pt x="3638154" y="3135110"/>
                  <a:pt x="3634728" y="3130827"/>
                  <a:pt x="3631987" y="3124660"/>
                </a:cubicBezTo>
                <a:cubicBezTo>
                  <a:pt x="3629246" y="3118493"/>
                  <a:pt x="3627362" y="3109756"/>
                  <a:pt x="3626334" y="3098450"/>
                </a:cubicBezTo>
                <a:cubicBezTo>
                  <a:pt x="3625306" y="3087143"/>
                  <a:pt x="3624792" y="3072925"/>
                  <a:pt x="3624792" y="3055794"/>
                </a:cubicBezTo>
                <a:cubicBezTo>
                  <a:pt x="3624792" y="3040719"/>
                  <a:pt x="3625135" y="3027871"/>
                  <a:pt x="3625820" y="3017250"/>
                </a:cubicBezTo>
                <a:cubicBezTo>
                  <a:pt x="3626505" y="3006629"/>
                  <a:pt x="3627533" y="2997550"/>
                  <a:pt x="3628904" y="2990012"/>
                </a:cubicBezTo>
                <a:cubicBezTo>
                  <a:pt x="3630274" y="2982475"/>
                  <a:pt x="3632330" y="2976137"/>
                  <a:pt x="3635071" y="2970997"/>
                </a:cubicBezTo>
                <a:cubicBezTo>
                  <a:pt x="3637812" y="2965858"/>
                  <a:pt x="3641409" y="2960890"/>
                  <a:pt x="3645863" y="2956093"/>
                </a:cubicBezTo>
                <a:cubicBezTo>
                  <a:pt x="3650317" y="2951297"/>
                  <a:pt x="3662480" y="2944787"/>
                  <a:pt x="3682352" y="2936564"/>
                </a:cubicBezTo>
                <a:cubicBezTo>
                  <a:pt x="3702223" y="2928342"/>
                  <a:pt x="3727577" y="2920290"/>
                  <a:pt x="3758412" y="2912410"/>
                </a:cubicBezTo>
                <a:cubicBezTo>
                  <a:pt x="3789248" y="2904530"/>
                  <a:pt x="3824537" y="2897678"/>
                  <a:pt x="3864280" y="2891853"/>
                </a:cubicBezTo>
                <a:cubicBezTo>
                  <a:pt x="3904023" y="2886029"/>
                  <a:pt x="3946508" y="2883116"/>
                  <a:pt x="3991733" y="2883116"/>
                </a:cubicBezTo>
                <a:cubicBezTo>
                  <a:pt x="4073275" y="2883116"/>
                  <a:pt x="4144710" y="2893395"/>
                  <a:pt x="4206038" y="2913952"/>
                </a:cubicBezTo>
                <a:cubicBezTo>
                  <a:pt x="4267367" y="2934509"/>
                  <a:pt x="4318587" y="2965687"/>
                  <a:pt x="4359701" y="3007486"/>
                </a:cubicBezTo>
                <a:cubicBezTo>
                  <a:pt x="4400815" y="3049285"/>
                  <a:pt x="4431479" y="3102047"/>
                  <a:pt x="4451693" y="3165774"/>
                </a:cubicBezTo>
                <a:cubicBezTo>
                  <a:pt x="4471908" y="3229500"/>
                  <a:pt x="4482015" y="3304190"/>
                  <a:pt x="4482015" y="3389844"/>
                </a:cubicBezTo>
                <a:cubicBezTo>
                  <a:pt x="4482015" y="3471386"/>
                  <a:pt x="4471394" y="3544877"/>
                  <a:pt x="4450151" y="3610316"/>
                </a:cubicBezTo>
                <a:cubicBezTo>
                  <a:pt x="4428909" y="3675756"/>
                  <a:pt x="4398074" y="3731259"/>
                  <a:pt x="4357646" y="3776827"/>
                </a:cubicBezTo>
                <a:cubicBezTo>
                  <a:pt x="4317217" y="3822395"/>
                  <a:pt x="4268052" y="3857170"/>
                  <a:pt x="4210150" y="3881153"/>
                </a:cubicBezTo>
                <a:cubicBezTo>
                  <a:pt x="4152248" y="3905136"/>
                  <a:pt x="4086980" y="3917128"/>
                  <a:pt x="4014345" y="3917128"/>
                </a:cubicBezTo>
                <a:close/>
                <a:moveTo>
                  <a:pt x="5329065" y="4034302"/>
                </a:moveTo>
                <a:lnTo>
                  <a:pt x="5329065" y="3688946"/>
                </a:lnTo>
                <a:lnTo>
                  <a:pt x="5177972" y="3688946"/>
                </a:lnTo>
                <a:cubicBezTo>
                  <a:pt x="5138914" y="3688946"/>
                  <a:pt x="5107736" y="3693572"/>
                  <a:pt x="5084438" y="3702822"/>
                </a:cubicBezTo>
                <a:cubicBezTo>
                  <a:pt x="5061141" y="3712073"/>
                  <a:pt x="5041783" y="3724749"/>
                  <a:pt x="5026365" y="3740852"/>
                </a:cubicBezTo>
                <a:cubicBezTo>
                  <a:pt x="5010948" y="3756955"/>
                  <a:pt x="4999470" y="3775799"/>
                  <a:pt x="4991932" y="3797384"/>
                </a:cubicBezTo>
                <a:cubicBezTo>
                  <a:pt x="4984395" y="3818969"/>
                  <a:pt x="4980626" y="3841752"/>
                  <a:pt x="4980626" y="3865735"/>
                </a:cubicBezTo>
                <a:cubicBezTo>
                  <a:pt x="4980626" y="3892459"/>
                  <a:pt x="4984737" y="3916442"/>
                  <a:pt x="4992960" y="3937685"/>
                </a:cubicBezTo>
                <a:cubicBezTo>
                  <a:pt x="5001183" y="3958927"/>
                  <a:pt x="5013517" y="3976571"/>
                  <a:pt x="5029963" y="3990619"/>
                </a:cubicBezTo>
                <a:cubicBezTo>
                  <a:pt x="5046408" y="4004666"/>
                  <a:pt x="5067136" y="4015458"/>
                  <a:pt x="5092147" y="4022996"/>
                </a:cubicBezTo>
                <a:cubicBezTo>
                  <a:pt x="5117158" y="4030533"/>
                  <a:pt x="5150563" y="4034302"/>
                  <a:pt x="5192362" y="4034302"/>
                </a:cubicBezTo>
                <a:close/>
                <a:moveTo>
                  <a:pt x="5514077" y="4236787"/>
                </a:moveTo>
                <a:lnTo>
                  <a:pt x="5180028" y="4236787"/>
                </a:lnTo>
                <a:cubicBezTo>
                  <a:pt x="5098486" y="4236787"/>
                  <a:pt x="5029449" y="4229935"/>
                  <a:pt x="4972917" y="4216230"/>
                </a:cubicBezTo>
                <a:cubicBezTo>
                  <a:pt x="4916386" y="4202526"/>
                  <a:pt x="4868762" y="4181798"/>
                  <a:pt x="4830047" y="4154046"/>
                </a:cubicBezTo>
                <a:cubicBezTo>
                  <a:pt x="4791331" y="4126294"/>
                  <a:pt x="4761695" y="4091176"/>
                  <a:pt x="4741138" y="4048692"/>
                </a:cubicBezTo>
                <a:cubicBezTo>
                  <a:pt x="4720581" y="4006208"/>
                  <a:pt x="4710303" y="3956186"/>
                  <a:pt x="4710303" y="3898627"/>
                </a:cubicBezTo>
                <a:cubicBezTo>
                  <a:pt x="4710303" y="3866421"/>
                  <a:pt x="4714414" y="3836099"/>
                  <a:pt x="4722637" y="3807662"/>
                </a:cubicBezTo>
                <a:cubicBezTo>
                  <a:pt x="4730860" y="3779225"/>
                  <a:pt x="4742851" y="3753358"/>
                  <a:pt x="4758612" y="3730060"/>
                </a:cubicBezTo>
                <a:cubicBezTo>
                  <a:pt x="4774372" y="3706762"/>
                  <a:pt x="4793730" y="3686205"/>
                  <a:pt x="4816685" y="3668389"/>
                </a:cubicBezTo>
                <a:cubicBezTo>
                  <a:pt x="4839640" y="3650573"/>
                  <a:pt x="4865850" y="3636184"/>
                  <a:pt x="4895315" y="3625220"/>
                </a:cubicBezTo>
                <a:cubicBezTo>
                  <a:pt x="4857627" y="3618368"/>
                  <a:pt x="4822852" y="3606376"/>
                  <a:pt x="4790989" y="3589245"/>
                </a:cubicBezTo>
                <a:cubicBezTo>
                  <a:pt x="4759126" y="3572115"/>
                  <a:pt x="4731374" y="3550016"/>
                  <a:pt x="4707733" y="3522949"/>
                </a:cubicBezTo>
                <a:cubicBezTo>
                  <a:pt x="4684093" y="3495883"/>
                  <a:pt x="4665421" y="3464191"/>
                  <a:pt x="4651716" y="3427874"/>
                </a:cubicBezTo>
                <a:cubicBezTo>
                  <a:pt x="4638011" y="3391557"/>
                  <a:pt x="4631159" y="3350786"/>
                  <a:pt x="4631159" y="3305560"/>
                </a:cubicBezTo>
                <a:cubicBezTo>
                  <a:pt x="4631159" y="3258280"/>
                  <a:pt x="4637669" y="3215453"/>
                  <a:pt x="4650688" y="3177080"/>
                </a:cubicBezTo>
                <a:cubicBezTo>
                  <a:pt x="4663707" y="3138707"/>
                  <a:pt x="4681695" y="3104788"/>
                  <a:pt x="4704650" y="3075323"/>
                </a:cubicBezTo>
                <a:cubicBezTo>
                  <a:pt x="4727605" y="3045859"/>
                  <a:pt x="4755014" y="3020505"/>
                  <a:pt x="4786877" y="2999263"/>
                </a:cubicBezTo>
                <a:cubicBezTo>
                  <a:pt x="4818741" y="2978021"/>
                  <a:pt x="4853859" y="2960548"/>
                  <a:pt x="4892232" y="2946843"/>
                </a:cubicBezTo>
                <a:cubicBezTo>
                  <a:pt x="4930604" y="2933138"/>
                  <a:pt x="4971547" y="2923031"/>
                  <a:pt x="5015059" y="2916521"/>
                </a:cubicBezTo>
                <a:cubicBezTo>
                  <a:pt x="5058571" y="2910012"/>
                  <a:pt x="5107051" y="2906757"/>
                  <a:pt x="5160499" y="2906757"/>
                </a:cubicBezTo>
                <a:lnTo>
                  <a:pt x="5514077" y="2906757"/>
                </a:lnTo>
                <a:cubicBezTo>
                  <a:pt x="5536690" y="2906757"/>
                  <a:pt x="5555705" y="2913438"/>
                  <a:pt x="5571123" y="2926800"/>
                </a:cubicBezTo>
                <a:cubicBezTo>
                  <a:pt x="5586540" y="2940162"/>
                  <a:pt x="5594249" y="2961918"/>
                  <a:pt x="5594249" y="2992068"/>
                </a:cubicBezTo>
                <a:lnTo>
                  <a:pt x="5594249" y="4151476"/>
                </a:lnTo>
                <a:cubicBezTo>
                  <a:pt x="5594249" y="4181626"/>
                  <a:pt x="5586540" y="4203382"/>
                  <a:pt x="5571123" y="4216744"/>
                </a:cubicBezTo>
                <a:cubicBezTo>
                  <a:pt x="5555705" y="4230106"/>
                  <a:pt x="5536690" y="4236787"/>
                  <a:pt x="5514077" y="42367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8196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C4C82-0246-4639-93AB-2C9D57BD8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EB27C2-A5EF-4EA1-A473-B6EC26B5C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D1923-6EC6-47B9-9509-367E17E0B0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5CE3F-49E5-48A3-9F1A-FDA6C88CD14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EFBCA7-EB67-4339-A452-0F831BAB7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FFAF0-9B47-4E7C-BA0B-516D08741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22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2" r:id="rId9"/>
    <p:sldLayoutId id="2147483666" r:id="rId10"/>
    <p:sldLayoutId id="2147483667" r:id="rId11"/>
    <p:sldLayoutId id="2147483665" r:id="rId12"/>
    <p:sldLayoutId id="2147483660" r:id="rId13"/>
    <p:sldLayoutId id="2147483663" r:id="rId14"/>
    <p:sldLayoutId id="2147483664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A104-F689-4C16-9973-D425C78F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044AA4-065F-455C-88AA-78ACE3180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7528B9-8448-4B6D-A083-3F972E897B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CA230-248F-4C52-8A49-7DE2948E0444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1DC397-B030-45A6-835A-313372BFC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2E6E93-E159-4A0F-99F7-795C3A8B4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02B94-016A-4074-A60E-6B4C98E47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69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226B9A7-BC3C-4482-BB55-43F564739A5A}"/>
              </a:ext>
            </a:extLst>
          </p:cNvPr>
          <p:cNvSpPr txBox="1"/>
          <p:nvPr/>
        </p:nvSpPr>
        <p:spPr>
          <a:xfrm>
            <a:off x="6294120" y="21031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5298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44B07D-CC4F-4FE6-BA4E-E849AE7F9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32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FFF156-34D9-4B25-9DC3-304F57CD7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841" y="0"/>
            <a:ext cx="5270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9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76E94E-3252-40EA-A750-3E1A9B5DB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8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F5C22A-6317-4C93-80F4-C3F7B95A3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75" y="-52521"/>
            <a:ext cx="10331571" cy="691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4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EA9511-248D-4AEC-97DE-6BF368FA7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8" b="12444"/>
          <a:stretch/>
        </p:blipFill>
        <p:spPr>
          <a:xfrm>
            <a:off x="7816" y="0"/>
            <a:ext cx="12184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7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09AEE3-6EF3-44E6-B4FD-D711196B6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939"/>
            <a:ext cx="12192000" cy="8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19367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973BB6-ACEF-4056-B07A-77F800003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51" y="0"/>
            <a:ext cx="9695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8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4824E5-A4A9-4C4C-98BB-FEAC683B90B9}"/>
              </a:ext>
            </a:extLst>
          </p:cNvPr>
          <p:cNvSpPr/>
          <p:nvPr/>
        </p:nvSpPr>
        <p:spPr>
          <a:xfrm>
            <a:off x="402401" y="742295"/>
            <a:ext cx="7485767" cy="1200329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До новых встреч! </a:t>
            </a:r>
          </a:p>
        </p:txBody>
      </p:sp>
    </p:spTree>
    <p:extLst>
      <p:ext uri="{BB962C8B-B14F-4D97-AF65-F5344CB8AC3E}">
        <p14:creationId xmlns:p14="http://schemas.microsoft.com/office/powerpoint/2010/main" val="133289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21F5BD-357A-493E-A222-43D1FE7C4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" b="757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9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E58C64-1402-4DBA-9433-705DF85F4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739" cy="69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3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B28822-68E2-44F2-8791-F7F747988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36449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3D586B-85B4-4769-8288-9E3449CC1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5" y="123440"/>
            <a:ext cx="7595152" cy="65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лакс. Весенний ручей. Журчание воды. обрезка">
            <a:hlinkClick r:id="" action="ppaction://media"/>
            <a:extLst>
              <a:ext uri="{FF2B5EF4-FFF2-40B4-BE49-F238E27FC236}">
                <a16:creationId xmlns:a16="http://schemas.microsoft.com/office/drawing/2014/main" id="{568C3942-7B20-4642-BC99-C01B516EBB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3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22D381-15C6-4376-9313-85E761481C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 b="13286"/>
          <a:stretch/>
        </p:blipFill>
        <p:spPr>
          <a:xfrm>
            <a:off x="0" y="-323850"/>
            <a:ext cx="12192000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5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A2644A-C8B5-47A7-B11D-5F3773A0E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0"/>
            <a:ext cx="10950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9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8A3796-D605-4065-922B-F94DB569F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431"/>
            <a:ext cx="12192000" cy="688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6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440</Words>
  <Application>Microsoft Office PowerPoint</Application>
  <PresentationFormat>Широкоэкранный</PresentationFormat>
  <Paragraphs>78</Paragraphs>
  <Slides>17</Slides>
  <Notes>15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Дина Медведева</dc:creator>
  <cp:lastModifiedBy>detsad11_05</cp:lastModifiedBy>
  <cp:revision>40</cp:revision>
  <dcterms:created xsi:type="dcterms:W3CDTF">2023-01-09T16:06:45Z</dcterms:created>
  <dcterms:modified xsi:type="dcterms:W3CDTF">2024-03-21T07:44:11Z</dcterms:modified>
</cp:coreProperties>
</file>