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9" r:id="rId3"/>
    <p:sldId id="263" r:id="rId4"/>
    <p:sldId id="257" r:id="rId5"/>
    <p:sldId id="267" r:id="rId6"/>
    <p:sldId id="264" r:id="rId7"/>
    <p:sldId id="268" r:id="rId8"/>
    <p:sldId id="269" r:id="rId9"/>
    <p:sldId id="270" r:id="rId10"/>
    <p:sldId id="271" r:id="rId11"/>
    <p:sldId id="272" r:id="rId12"/>
    <p:sldId id="273" r:id="rId13"/>
    <p:sldId id="266" r:id="rId14"/>
    <p:sldId id="274" r:id="rId15"/>
    <p:sldId id="275" r:id="rId16"/>
    <p:sldId id="276" r:id="rId17"/>
    <p:sldId id="258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7" autoAdjust="0"/>
    <p:restoredTop sz="94696" autoAdjust="0"/>
  </p:normalViewPr>
  <p:slideViewPr>
    <p:cSldViewPr snapToGrid="0" showGuides="1">
      <p:cViewPr>
        <p:scale>
          <a:sx n="40" d="100"/>
          <a:sy n="40" d="100"/>
        </p:scale>
        <p:origin x="2016" y="1118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1" d="100"/>
          <a:sy n="71" d="100"/>
        </p:scale>
        <p:origin x="2952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041570-566F-4053-8CB7-C84AC005E7B3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6DDC1F-95E5-429D-B6B3-57E04259AF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483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170"/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Здравствуй, гостья-зима!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Просим милости к нам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Песни севера петь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лесам и степям.   </a:t>
            </a:r>
            <a:r>
              <a:rPr lang="ru-RU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И.Никитин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290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феврале свет прибывает, солнышко пригревает, оживают лесные обитатели – птицы, звери. Бойкие синицы взлетают на самые верхушки деревьев и затягивают веселую песенку.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234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90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Начинаются игры у зайцев, у лисиц, дерутся между собой волки. Только медведи все еще спят в своих  теплых берлогах.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5394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Вопросы и задания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Рассказать, что делают лесные обитатели в феврале.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Отгадать загадки: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 крыльев, а быстрее птицы с дерева на дерево перелетает. 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(Белка)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Спиною зеленовата,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Животиком желтовата,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Черненькая шапочка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полоска шарфика. 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(синица)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1886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 наступает оттепель, снег делается липким, из него можно строить снежные крепости , лепить снеговиков.</a:t>
            </a:r>
            <a:r>
              <a:rPr lang="ru-RU" sz="1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Снеговик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с подругой Катей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 большущий катим.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пушистого комка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Слепим мы снеговика.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белой шубке меховой,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угольками вместо глаз.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Улыбаясь, как живой,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Снеговик глядит на нас.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дадим ему метелку,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Слепим пышный воротник,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Пусть по улицам поселка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Ходит дворник – снеговик.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5961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973138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конце февраля люди прощаются с зимой и готовятся к встрече весны, отмечают праздник Масленицы. Хозяйки пекут вкусные, румяные блины с хрустящей золотистой корочкой. Ведь блины похожи на солнце, а Масленица – это праздник встречи с солнышком.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0680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Вопросы и задания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Какие вы знаете зимние забавы?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Какой праздник отмечают в конце февраля?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 в этот праздник пекут блины?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Отгадать загадки: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Ну-ка, кто из вас ответит: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огонь, а больно жжет,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фонарь, а ярко светит,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не пекарь, а печет?  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(Солнце)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на сковородку наливают, да вчетверо сгибают? 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(Блины)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Нарисовать и раскрасить снеговика.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04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34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Февраль – последний месяц зимы.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679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Метели и вьюги наметают высокие сугробы, а порывистые ветры гоняют по земле снежную поземку.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898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старину февраль называли «снеговеем». Кружатся, летят белые пушистые снежинки, покрывают поля и леса.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701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Снежинка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043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Села мне на рукавицу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043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Легкая снежинка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043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нахохлила, как птица,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043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Ледяную спинку.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043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043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Замерла тихонько я,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043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Чтоб не улетела.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043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Скоро варежка моя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043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Станет белой-белой.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9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феврале день становится длиннее, начинает пригревать солнышко, иногда звенит первая робкая капель.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263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с крыш свисают длинные хрустальные сосульки.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460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34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феврале бывают оттепели, снег подтаивает, темнеет, а сугробы оседают, делаются ниже.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170305"/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Оттепель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043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Ветры с юга прилетели,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043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Принесли с собой тепло,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043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сугробы враз осели,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043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полдень с крыши потекло.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233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85800" y="4229100"/>
            <a:ext cx="5486400" cy="3600450"/>
          </a:xfrm>
        </p:spPr>
        <p:txBody>
          <a:bodyPr/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Вопросы и задания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 февраль называют «снеговеем»?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такое оттепель?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Отгадать загадки: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Голубой платок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Алый клубок,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платку катается,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Людям улыбается  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(Солнце)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Висит за окошком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Кулек ледяной.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полон капели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пахнет весной. 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(Сосулька).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Нарисовать солнышко, сосульки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DC1F-95E5-429D-B6B3-57E04259AF3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827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6D02D-0870-41DC-AA4C-31F306E945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B5B34CA-04D6-4F92-9B2E-2114CB8523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B2DA1C-A2EF-46AF-AE2D-03F1BB676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CE3F-49E5-48A3-9F1A-FDA6C88CD14F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423AE3-3AEE-42E9-9AEA-1FB32056B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A7F29D-D0F3-4CD9-9CE0-D093FF974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D18-6B04-45E3-B85D-807DEE8AA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533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3DAD32AE-3936-4C62-B260-007D7D1E9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CE3F-49E5-48A3-9F1A-FDA6C88CD14F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BED0D24-B6C3-425A-B69C-EF4264A7C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428A1A3-3B95-42DB-8FD7-9EE0FEC9B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D18-6B04-45E3-B85D-807DEE8AAFB3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1D3F6B-750E-485F-A3EB-62968B4EE0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00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6FB7EC9A-EB2D-4445-9ADB-2CB4FDE8A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CE3F-49E5-48A3-9F1A-FDA6C88CD14F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F1E7D36-5AB5-4EA3-AA60-256961C7B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16C35B-E0EF-41B2-A3D7-D6BDA0B8A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D18-6B04-45E3-B85D-807DEE8AAFB3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28BFA1E-F32C-47C2-96D4-2D7B874FE3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56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3CBF3E22-34FB-4CA1-83D3-D1E6B0754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CE3F-49E5-48A3-9F1A-FDA6C88CD14F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8F8242E-C00B-4386-96BC-7BFD935E6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F951FA7-EB84-4024-B816-1971DDA28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D18-6B04-45E3-B85D-807DEE8AAFB3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FEB539-089A-405A-89BC-1CE9222B37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085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B75B4-2214-4541-B62F-0FE1DFB8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DCDD6F-8D2F-433A-A534-DC9BCCBF2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4EFD27-CA8E-46F9-B499-C85F94F555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74DCC7-9591-4277-8FD1-57B885D3C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CE3F-49E5-48A3-9F1A-FDA6C88CD14F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37C9F0-1780-454C-B642-1E1A3D0EA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78A5D8-AE23-48AD-9305-27B5874B8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D18-6B04-45E3-B85D-807DEE8AA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526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B8D9B2-4E90-43A8-AE97-A05DA2CA1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E29D305-A96F-44D8-B860-0773CAEA6E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22BAA9-CA9E-4E97-A616-3B9E0A690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96EF46-F920-4917-99F4-EEE5CDF40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CE3F-49E5-48A3-9F1A-FDA6C88CD14F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3E327C-C7DE-4CED-836B-11A64A06E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C502DE-CF4D-4893-A760-819416F02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D18-6B04-45E3-B85D-807DEE8AA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93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8A8A6-1FB6-40B6-9A1D-02C455595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4ED6BC5-4145-4AAC-847C-100147A232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BF4DBB-0531-48B8-AF10-AD0DEDAAF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CE3F-49E5-48A3-9F1A-FDA6C88CD14F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54C348-3223-40EA-BFC5-F8455D3D8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707021-2F12-4D8C-B4D0-2984CFCD0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D18-6B04-45E3-B85D-807DEE8AA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659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DE8511B-C298-47D2-AB20-EA1B0AFCA4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B237B2-24CF-4ADD-A412-FC4CB2E193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17B74D-DC8D-4707-8306-C29FD1D66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CE3F-49E5-48A3-9F1A-FDA6C88CD14F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42C897-9B86-4C1F-A33C-4FF961236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9EC077-EE42-4FF2-BB42-6D6943AA0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D18-6B04-45E3-B85D-807DEE8AA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192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5A2CB9-045F-4E4A-AB36-AD9ED8065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F8C8B2-DC3B-491E-9882-88425FA19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370A72-2213-4458-B5A0-980E1F718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CE3F-49E5-48A3-9F1A-FDA6C88CD14F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CE2A22-747E-400F-BD14-756359999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8811BB-8E81-4EEC-9BAE-3076C7656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D18-6B04-45E3-B85D-807DEE8AA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904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513196-6A2E-4D9A-9E64-FF4D8FF19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40B053-8C59-45A6-8513-17499B412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DB8163-229F-436F-B056-B78771AD6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CE3F-49E5-48A3-9F1A-FDA6C88CD14F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CF3236-03E6-4558-91B1-98A0B49FE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38C8EE-C28F-40A6-A969-7C6DB5EAC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D18-6B04-45E3-B85D-807DEE8AA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446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F08547-E144-423A-AA1F-D1845C112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FA8003-F3AE-499D-BC20-9382379ACB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FEBCF98-F0C1-45CD-8CC6-C39833830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68421A-83D5-4715-94F3-1A5C63602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CE3F-49E5-48A3-9F1A-FDA6C88CD14F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872729-2635-41F0-8D85-F66347CAA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F26969-D425-4040-A85D-FC054915F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D18-6B04-45E3-B85D-807DEE8AA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848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CFB22C-CAEC-4DDF-914E-E830FB55A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A36392-B393-4438-8E09-0B802921B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6179B28-92F5-4F0B-A170-084CFFB3E2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F15E5E-C5B4-491D-BE90-F8EC92D160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939702B-0817-4B78-AF69-DE9B58388A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6E5BF45-44B3-4E49-9631-E59E332CE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CE3F-49E5-48A3-9F1A-FDA6C88CD14F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C98B0EF-DBA4-4258-9159-B4F3E0383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CF08DB9-2579-4815-AB97-AB924BBD2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D18-6B04-45E3-B85D-807DEE8AA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160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9C149E-382C-4F52-A632-5A8F1255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19D462-71F6-41EA-A631-75BC812F3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CE3F-49E5-48A3-9F1A-FDA6C88CD14F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CF1C37D-B4B2-44D7-A413-6FC00B51F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44FDB4-EA95-4B8D-8ABE-F7802E757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D18-6B04-45E3-B85D-807DEE8AA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680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557F671-0681-48C1-97FC-CB12AC209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CE3F-49E5-48A3-9F1A-FDA6C88CD14F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759F623-C65B-4F16-AAC8-7A5502208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516CFDE-30EF-41F2-BF78-6A98C4627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D18-6B04-45E3-B85D-807DEE8AA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788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962AAD-AC10-470B-8B74-34F8FAEB5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AB6FE9E-F3E6-4339-A56C-0F6E66CEE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CE3F-49E5-48A3-9F1A-FDA6C88CD14F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60C317-FBC9-4813-8162-658BB6038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BA37D1A-D94E-4700-8285-F99727827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D18-6B04-45E3-B85D-807DEE8AAFB3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8864CC-53A0-40C1-9D58-8606CC058E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7" b="365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52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9DF49167-7D05-4442-8260-DE9A363A6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CE3F-49E5-48A3-9F1A-FDA6C88CD14F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E48CB0D-CA78-496E-8AEC-DD5BE4FAC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B99275D-F3FF-4727-8CB3-2D87BD62D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F5D18-6B04-45E3-B85D-807DEE8AAFB3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3D6DDA-D6FA-49D8-AB16-11E71D786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" t="4990" b="5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196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C4C82-0246-4639-93AB-2C9D57BD8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EB27C2-A5EF-4EA1-A473-B6EC26B5C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CD1923-6EC6-47B9-9509-367E17E0B0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5CE3F-49E5-48A3-9F1A-FDA6C88CD14F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EFBCA7-EB67-4339-A452-0F831BAB71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0FFAF0-9B47-4E7C-BA0B-516D087416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F5D18-6B04-45E3-B85D-807DEE8AA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228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2" r:id="rId9"/>
    <p:sldLayoutId id="2147483660" r:id="rId10"/>
    <p:sldLayoutId id="2147483663" r:id="rId11"/>
    <p:sldLayoutId id="2147483664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C72CAE2-F60F-4FDF-A50A-36AF940FD0FA}"/>
              </a:ext>
            </a:extLst>
          </p:cNvPr>
          <p:cNvSpPr/>
          <p:nvPr/>
        </p:nvSpPr>
        <p:spPr>
          <a:xfrm>
            <a:off x="403637" y="716280"/>
            <a:ext cx="7566883" cy="14465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Зима. </a:t>
            </a:r>
            <a:r>
              <a:rPr lang="ru-RU" sz="88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Феврал</a:t>
            </a:r>
            <a:r>
              <a:rPr lang="ru-RU" sz="88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26B9A7-BC3C-4482-BB55-43F564739A5A}"/>
              </a:ext>
            </a:extLst>
          </p:cNvPr>
          <p:cNvSpPr txBox="1"/>
          <p:nvPr/>
        </p:nvSpPr>
        <p:spPr>
          <a:xfrm>
            <a:off x="6294120" y="21031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5298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есня синички обрезка">
            <a:hlinkClick r:id="" action="ppaction://media"/>
            <a:extLst>
              <a:ext uri="{FF2B5EF4-FFF2-40B4-BE49-F238E27FC236}">
                <a16:creationId xmlns:a16="http://schemas.microsoft.com/office/drawing/2014/main" id="{3CA37B82-A5EE-456B-88E0-642146576D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20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4C9EEB-AC83-48A1-8DA2-3B05690FB9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0" b="96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чирикают воробьи">
            <a:hlinkClick r:id="" action="ppaction://media"/>
            <a:extLst>
              <a:ext uri="{FF2B5EF4-FFF2-40B4-BE49-F238E27FC236}">
                <a16:creationId xmlns:a16="http://schemas.microsoft.com/office/drawing/2014/main" id="{DA81BB35-A744-4846-9921-46884F27E7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896.33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85525" y="60039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8F3FE7-7B01-4500-B084-E69E37CBD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84" y="2808675"/>
            <a:ext cx="5439588" cy="35921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17843D-41D8-4733-B5D0-6BF9E46540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6"/>
          <a:stretch/>
        </p:blipFill>
        <p:spPr>
          <a:xfrm>
            <a:off x="5570802" y="3161700"/>
            <a:ext cx="6245053" cy="35064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C245ED-FD6D-4A4E-A5B4-C2A3547ECA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741" y="76200"/>
            <a:ext cx="536448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4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0053DA-390E-4433-B8E6-9E2393043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464" y="2295939"/>
            <a:ext cx="4580755" cy="40081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0A229C-9B51-4ACB-B426-F324FC9B3B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90" y="428892"/>
            <a:ext cx="3403693" cy="31574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56A97B-46F3-45EC-87E2-F360B71BE1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818" y="271584"/>
            <a:ext cx="3975023" cy="347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59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C1DC3E-E753-40DF-996E-D7CDFFD3F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6" y="37605"/>
            <a:ext cx="10553700" cy="684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38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8CA2A6-D3C0-430A-941E-B2730C4DED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308" y="-107319"/>
            <a:ext cx="9378692" cy="70726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4AF327-1E5A-4147-B8DB-DEF34540FA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5399">
            <a:off x="-66288" y="0"/>
            <a:ext cx="4236225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11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C0D334-FB9C-4F27-BD9C-329CB3842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6796"/>
            <a:ext cx="12192000" cy="971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73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54824E5-A4A9-4C4C-98BB-FEAC683B90B9}"/>
              </a:ext>
            </a:extLst>
          </p:cNvPr>
          <p:cNvSpPr/>
          <p:nvPr/>
        </p:nvSpPr>
        <p:spPr>
          <a:xfrm>
            <a:off x="402401" y="742295"/>
            <a:ext cx="7485767" cy="1200329"/>
          </a:xfrm>
          <a:prstGeom prst="rect">
            <a:avLst/>
          </a:prstGeom>
          <a:noFill/>
          <a:effectLst>
            <a:reflection blurRad="6350" stA="50000" endA="295" endPos="92000" dist="101600" dir="5400000" sy="-100000" algn="bl" rotWithShape="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До новых встреч! </a:t>
            </a:r>
          </a:p>
        </p:txBody>
      </p:sp>
    </p:spTree>
    <p:extLst>
      <p:ext uri="{BB962C8B-B14F-4D97-AF65-F5344CB8AC3E}">
        <p14:creationId xmlns:p14="http://schemas.microsoft.com/office/powerpoint/2010/main" val="1332890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A47B2D3-4D90-46CD-BDA2-96E72DD59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65408">
            <a:off x="4049194" y="672928"/>
            <a:ext cx="7035969" cy="703596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8E7E066-C092-4857-9216-679971DC1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95110" cy="659511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C95D769-1282-47A3-AC74-CDE45B845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54839">
            <a:off x="-1247041" y="-2314785"/>
            <a:ext cx="7180571" cy="718057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A36AB37-B6DF-4D8D-A6B1-93A742331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75029">
            <a:off x="6816143" y="379610"/>
            <a:ext cx="66675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696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262741-B51B-4084-9C18-8AF05B51B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64" y="-26096"/>
            <a:ext cx="10296939" cy="683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32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E09C62-ADA9-444B-80A8-AD82592F88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999" y="14288"/>
            <a:ext cx="5148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24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8E4142-1509-4EF1-A696-B9E0F693A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1" b="11359"/>
          <a:stretch/>
        </p:blipFill>
        <p:spPr>
          <a:xfrm>
            <a:off x="-57546" y="0"/>
            <a:ext cx="12249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36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3D586B-85B4-4769-8288-9E3449CC1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35" y="123440"/>
            <a:ext cx="7595152" cy="65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0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E22EFC-3D6B-490C-9E82-CFCAA8D82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89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FF202C-59C2-48F6-8C7A-34B7EC508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92" y="0"/>
            <a:ext cx="10066615" cy="748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385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28BA28-4F3B-4DD6-8E02-A3F93D2860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2" y="92132"/>
            <a:ext cx="8599713" cy="667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60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517</Words>
  <Application>Microsoft Office PowerPoint</Application>
  <PresentationFormat>Широкоэкранный</PresentationFormat>
  <Paragraphs>95</Paragraphs>
  <Slides>17</Slides>
  <Notes>16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Дина Медведева</dc:creator>
  <cp:lastModifiedBy>Дина Медведева</cp:lastModifiedBy>
  <cp:revision>38</cp:revision>
  <dcterms:created xsi:type="dcterms:W3CDTF">2023-01-09T16:06:45Z</dcterms:created>
  <dcterms:modified xsi:type="dcterms:W3CDTF">2023-04-06T07:37:06Z</dcterms:modified>
</cp:coreProperties>
</file>