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76" r:id="rId3"/>
    <p:sldId id="281" r:id="rId4"/>
    <p:sldId id="282" r:id="rId5"/>
    <p:sldId id="283" r:id="rId6"/>
    <p:sldId id="284" r:id="rId7"/>
    <p:sldId id="285" r:id="rId8"/>
    <p:sldId id="286" r:id="rId9"/>
    <p:sldId id="260" r:id="rId10"/>
    <p:sldId id="257" r:id="rId11"/>
    <p:sldId id="274" r:id="rId12"/>
    <p:sldId id="261" r:id="rId13"/>
    <p:sldId id="262" r:id="rId14"/>
    <p:sldId id="275" r:id="rId15"/>
    <p:sldId id="277" r:id="rId16"/>
    <p:sldId id="263" r:id="rId17"/>
    <p:sldId id="278" r:id="rId18"/>
    <p:sldId id="287" r:id="rId19"/>
    <p:sldId id="280" r:id="rId20"/>
    <p:sldId id="264" r:id="rId21"/>
    <p:sldId id="279" r:id="rId22"/>
    <p:sldId id="265" r:id="rId23"/>
    <p:sldId id="266" r:id="rId24"/>
    <p:sldId id="258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1" autoAdjust="0"/>
    <p:restoredTop sz="94656" autoAdjust="0"/>
  </p:normalViewPr>
  <p:slideViewPr>
    <p:cSldViewPr snapToGrid="0" showGuides="1">
      <p:cViewPr>
        <p:scale>
          <a:sx n="40" d="100"/>
          <a:sy n="40" d="100"/>
        </p:scale>
        <p:origin x="2208" y="1118"/>
      </p:cViewPr>
      <p:guideLst>
        <p:guide orient="horz" pos="2137"/>
        <p:guide pos="38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1" d="100"/>
          <a:sy n="71" d="100"/>
        </p:scale>
        <p:origin x="2952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041570-566F-4053-8CB7-C84AC005E7B3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6DDC1F-95E5-429D-B6B3-57E04259AF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483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170"/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Здравствуй, гостья-зима!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Просим милости к нам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Песни севера петь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лесам и степям.   </a:t>
            </a:r>
            <a:r>
              <a:rPr lang="ru-RU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И.Никитин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5182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Вопросы и задания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Отгадать загадки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все время занят делом,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не может зря идти.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идет и красит белым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 что видит на пути. 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(Снег)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166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Холодно и голодно в январе зверям и птицам. Белочка в самые трескучие морозы прячется в дупле.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506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лисица забирается в глубокую ногу.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7128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Мишка – медведь спит в своей теплой берлоге.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3276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 ночам тоскливо воют волки. Голод гонит их ближе к жилью. Волки надеются поживится теленком или ягненком.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1639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Лисы ловят мышей, зайцев и белок. У лисицы очень тонкий слух, она слышит, как под глубоким снегом, в норках пищат мыши. Плутовка быстро разрывает снег и хватает добычу.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4299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зайчики в пушистых шубках совсем незаметны на снегу. Они запутывают свои следы, чтобы лисица, волк и охотник не могли их найти. Днем зайцы сидят под кустами, а кормятся по ночам. Любимое зимнее лакомство зайчишек – горькая кора молодых осинок. Иногда косые забегают и в плодовые сады, обдирают кору с яблонь.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7061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Птицы: сороки, галки, воробьи, синицы – прилетают поближе к людям, ищут корм. А у клестов появляются в январе птенцы. Недаром народ говорит: «У каждой пташки свои замашки».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8364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Вопросы и задания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Куда прячется в зимние морозы лиса?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делает зимой медведь?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Зачем заяц следы запутывает?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едят зайцы зимой?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какой птицы в январе появляются птенцы?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4475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Седьмого января мы отмечаем светлый праздник Рождества Христова. 2000 лет тому назад в городе Вифлееме родился Иисус Христос. Младенец появился на свет в пастушьей пещере.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408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Январь – второй зимний месяц. Лютует стужа, трещат морозы, а под ногами скрипит снег. В народе январь называют «лютень» или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лютовей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637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Первыми эту радостную весть узнали пастухи, пасшие неподалеку скот. В эту волшебную ночь зажглась на небесах новая яркая звезда. Она и возвестила всему миру о рождении Иисуса Христа.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481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88645" indent="131445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Нынче радость детворе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88645" indent="131445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 снега на дворе,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88645" indent="131445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Рукавичку Ваня скинул: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88645" indent="131445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Я хочу потрогать зиму!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январе у детей много веселых забав: катание на санях, на лыжах, на коньках.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3054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88645" indent="131445"/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катке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Вечер. Музыка играет,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 на катке ребят.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Ель нарядная сияет,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Фонари кругом горят.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Режу острыми коньками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Синеватый гладкий лед,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сверкает огоньками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Снежных хлопьев хоровод.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1832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Нарисуй «Морозный узор»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59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«Месяц январь – зимы Государь» – так народ говорит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395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январе тропинки в лесу белые.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546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Льды на реках синие.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217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Сугробы высокие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939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звезды ночью яркие.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6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Рисует мороз на стеклах удивительные узоры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405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05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Сказка на стекле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стекле Мороз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Начертил узор,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Серебром нанес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Белый пышный бор.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Рано поутру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Подойду к окну,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Буду в том бору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Слушать тишину.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Чудится ли мне?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Или снится сон?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Мчусь я по лыжне,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Слышу сосен звон,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Вьется на снегу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Свежий лисий след,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Тает на лугу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Розовый рассвет.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дрожит во мгле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Белый дым берез – 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Сказку на стекле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Начертил Мороз.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682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6D02D-0870-41DC-AA4C-31F306E945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B5B34CA-04D6-4F92-9B2E-2114CB8523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B2DA1C-A2EF-46AF-AE2D-03F1BB676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CE3F-49E5-48A3-9F1A-FDA6C88CD14F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423AE3-3AEE-42E9-9AEA-1FB32056B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A7F29D-D0F3-4CD9-9CE0-D093FF974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D18-6B04-45E3-B85D-807DEE8AA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533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3DAD32AE-3936-4C62-B260-007D7D1E9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CE3F-49E5-48A3-9F1A-FDA6C88CD14F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BED0D24-B6C3-425A-B69C-EF4264A7C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428A1A3-3B95-42DB-8FD7-9EE0FEC9B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D18-6B04-45E3-B85D-807DEE8AAFB3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1D3F6B-750E-485F-A3EB-62968B4EE0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00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6FB7EC9A-EB2D-4445-9ADB-2CB4FDE8A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CE3F-49E5-48A3-9F1A-FDA6C88CD14F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F1E7D36-5AB5-4EA3-AA60-256961C7B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16C35B-E0EF-41B2-A3D7-D6BDA0B8A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D18-6B04-45E3-B85D-807DEE8AAFB3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28BFA1E-F32C-47C2-96D4-2D7B874FE3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56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3CBF3E22-34FB-4CA1-83D3-D1E6B0754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CE3F-49E5-48A3-9F1A-FDA6C88CD14F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8F8242E-C00B-4386-96BC-7BFD935E6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F951FA7-EB84-4024-B816-1971DDA28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D18-6B04-45E3-B85D-807DEE8AAFB3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FEB539-089A-405A-89BC-1CE9222B37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085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B75B4-2214-4541-B62F-0FE1DFB8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DCDD6F-8D2F-433A-A534-DC9BCCBF2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4EFD27-CA8E-46F9-B499-C85F94F555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74DCC7-9591-4277-8FD1-57B885D3C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CE3F-49E5-48A3-9F1A-FDA6C88CD14F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37C9F0-1780-454C-B642-1E1A3D0EA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78A5D8-AE23-48AD-9305-27B5874B8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D18-6B04-45E3-B85D-807DEE8AA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526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B8D9B2-4E90-43A8-AE97-A05DA2CA1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E29D305-A96F-44D8-B860-0773CAEA6E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22BAA9-CA9E-4E97-A616-3B9E0A690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96EF46-F920-4917-99F4-EEE5CDF40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CE3F-49E5-48A3-9F1A-FDA6C88CD14F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3E327C-C7DE-4CED-836B-11A64A06E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C502DE-CF4D-4893-A760-819416F02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D18-6B04-45E3-B85D-807DEE8AA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93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8A8A6-1FB6-40B6-9A1D-02C455595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4ED6BC5-4145-4AAC-847C-100147A232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BF4DBB-0531-48B8-AF10-AD0DEDAAF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CE3F-49E5-48A3-9F1A-FDA6C88CD14F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54C348-3223-40EA-BFC5-F8455D3D8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707021-2F12-4D8C-B4D0-2984CFCD0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D18-6B04-45E3-B85D-807DEE8AA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659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DE8511B-C298-47D2-AB20-EA1B0AFCA4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B237B2-24CF-4ADD-A412-FC4CB2E193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17B74D-DC8D-4707-8306-C29FD1D66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CE3F-49E5-48A3-9F1A-FDA6C88CD14F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42C897-9B86-4C1F-A33C-4FF961236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9EC077-EE42-4FF2-BB42-6D6943AA0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D18-6B04-45E3-B85D-807DEE8AA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192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5A2CB9-045F-4E4A-AB36-AD9ED8065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F8C8B2-DC3B-491E-9882-88425FA19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370A72-2213-4458-B5A0-980E1F718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CE3F-49E5-48A3-9F1A-FDA6C88CD14F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CE2A22-747E-400F-BD14-756359999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8811BB-8E81-4EEC-9BAE-3076C7656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D18-6B04-45E3-B85D-807DEE8AA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904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513196-6A2E-4D9A-9E64-FF4D8FF19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40B053-8C59-45A6-8513-17499B412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DB8163-229F-436F-B056-B78771AD6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CE3F-49E5-48A3-9F1A-FDA6C88CD14F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CF3236-03E6-4558-91B1-98A0B49FE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38C8EE-C28F-40A6-A969-7C6DB5EAC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D18-6B04-45E3-B85D-807DEE8AA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446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F08547-E144-423A-AA1F-D1845C112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FA8003-F3AE-499D-BC20-9382379ACB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FEBCF98-F0C1-45CD-8CC6-C39833830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68421A-83D5-4715-94F3-1A5C63602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CE3F-49E5-48A3-9F1A-FDA6C88CD14F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872729-2635-41F0-8D85-F66347CAA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F26969-D425-4040-A85D-FC054915F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D18-6B04-45E3-B85D-807DEE8AA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848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CFB22C-CAEC-4DDF-914E-E830FB55A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A36392-B393-4438-8E09-0B802921B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6179B28-92F5-4F0B-A170-084CFFB3E2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F15E5E-C5B4-491D-BE90-F8EC92D160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939702B-0817-4B78-AF69-DE9B58388A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6E5BF45-44B3-4E49-9631-E59E332CE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CE3F-49E5-48A3-9F1A-FDA6C88CD14F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C98B0EF-DBA4-4258-9159-B4F3E0383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CF08DB9-2579-4815-AB97-AB924BBD2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D18-6B04-45E3-B85D-807DEE8AA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160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9C149E-382C-4F52-A632-5A8F1255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19D462-71F6-41EA-A631-75BC812F3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CE3F-49E5-48A3-9F1A-FDA6C88CD14F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CF1C37D-B4B2-44D7-A413-6FC00B51F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44FDB4-EA95-4B8D-8ABE-F7802E757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D18-6B04-45E3-B85D-807DEE8AA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680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557F671-0681-48C1-97FC-CB12AC209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CE3F-49E5-48A3-9F1A-FDA6C88CD14F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759F623-C65B-4F16-AAC8-7A5502208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516CFDE-30EF-41F2-BF78-6A98C4627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D18-6B04-45E3-B85D-807DEE8AA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788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962AAD-AC10-470B-8B74-34F8FAEB5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AB6FE9E-F3E6-4339-A56C-0F6E66CEE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CE3F-49E5-48A3-9F1A-FDA6C88CD14F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60C317-FBC9-4813-8162-658BB6038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BA37D1A-D94E-4700-8285-F99727827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D18-6B04-45E3-B85D-807DEE8AAFB3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8864CC-53A0-40C1-9D58-8606CC058E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7" b="365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52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9DF49167-7D05-4442-8260-DE9A363A6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CE3F-49E5-48A3-9F1A-FDA6C88CD14F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E48CB0D-CA78-496E-8AEC-DD5BE4FAC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B99275D-F3FF-4727-8CB3-2D87BD62D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D18-6B04-45E3-B85D-807DEE8AAFB3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3D6DDA-D6FA-49D8-AB16-11E71D786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" t="4990" b="5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196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C4C82-0246-4639-93AB-2C9D57BD8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EB27C2-A5EF-4EA1-A473-B6EC26B5C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CD1923-6EC6-47B9-9509-367E17E0B0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5CE3F-49E5-48A3-9F1A-FDA6C88CD14F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EFBCA7-EB67-4339-A452-0F831BAB71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0FFAF0-9B47-4E7C-BA0B-516D087416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F5D18-6B04-45E3-B85D-807DEE8AA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228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2" r:id="rId9"/>
    <p:sldLayoutId id="2147483660" r:id="rId10"/>
    <p:sldLayoutId id="2147483663" r:id="rId11"/>
    <p:sldLayoutId id="2147483664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4.png"/><Relationship Id="rId5" Type="http://schemas.openxmlformats.org/officeDocument/2006/relationships/image" Target="../media/image32.gif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C72CAE2-F60F-4FDF-A50A-36AF940FD0FA}"/>
              </a:ext>
            </a:extLst>
          </p:cNvPr>
          <p:cNvSpPr/>
          <p:nvPr/>
        </p:nvSpPr>
        <p:spPr>
          <a:xfrm>
            <a:off x="403637" y="716280"/>
            <a:ext cx="7566883" cy="14465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Зима. </a:t>
            </a:r>
            <a:r>
              <a:rPr lang="ru-RU" sz="88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Январь</a:t>
            </a:r>
            <a:endParaRPr lang="ru-RU" sz="8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26B9A7-BC3C-4482-BB55-43F564739A5A}"/>
              </a:ext>
            </a:extLst>
          </p:cNvPr>
          <p:cNvSpPr txBox="1"/>
          <p:nvPr/>
        </p:nvSpPr>
        <p:spPr>
          <a:xfrm>
            <a:off x="6294120" y="21031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5298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8314FAF-8AD9-4520-BC82-5AA8D003C123}"/>
              </a:ext>
            </a:extLst>
          </p:cNvPr>
          <p:cNvSpPr txBox="1"/>
          <p:nvPr/>
        </p:nvSpPr>
        <p:spPr>
          <a:xfrm>
            <a:off x="190500" y="276136"/>
            <a:ext cx="276225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все время занят делом,</a:t>
            </a:r>
            <a:endParaRPr lang="ru-RU" sz="24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не может зря идти.</a:t>
            </a:r>
            <a:endParaRPr lang="ru-RU" sz="24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идет и красит белым</a:t>
            </a:r>
            <a:endParaRPr lang="ru-RU" sz="24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 что видит на пути. </a:t>
            </a:r>
            <a:endParaRPr lang="ru-RU" sz="24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8A0BDC-2950-4562-962D-B1331799E4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53"/>
          <a:stretch/>
        </p:blipFill>
        <p:spPr>
          <a:xfrm>
            <a:off x="36513" y="-3651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2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1777E2-6872-45A1-89EE-EDD9D71B4E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78982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4EC6C4-BD76-4977-B3A8-0C453B28A1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9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83AF5B3-EB18-4132-A399-3145F47E1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C3620A-5594-4693-8C52-80581F7617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773" y="0"/>
            <a:ext cx="7709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7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39F4D1-6BCF-4EAF-96B1-10C08C593E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5" b="24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865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0CE769-4EDB-4291-A13D-6F8AF6AAB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942"/>
            <a:ext cx="11468100" cy="68808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F5C113-3682-4F3A-A486-1D5BC74D5B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944" y="-47942"/>
            <a:ext cx="10297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14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E685E5-6032-48B7-A89C-C2CA63793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6229" y="0"/>
            <a:ext cx="13104458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6042D6-BD60-438C-AA91-C59A75C9F3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65" y="0"/>
            <a:ext cx="10278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05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B1B213-4E64-4C9B-959C-D9939162A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2875"/>
            <a:ext cx="8763000" cy="65722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47C544-FE81-4FD5-A789-D5EECEF88E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25"/>
            <a:ext cx="9328649" cy="685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3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AFCC6A-C5D9-48F0-8234-80CA9C7B6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2683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F2172D-D1C2-4148-BAE3-0F867BB203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-53407"/>
            <a:ext cx="10344150" cy="689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8322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063552-8518-4258-A8F9-28029C5D5D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65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A5D2AA-0ABB-4663-AD21-4BC0D1A68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3DC242-FB37-407F-BE0C-71DFED8846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8322" y="-1352549"/>
            <a:ext cx="6622772" cy="856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29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64D424-7559-47F7-9D12-871D8E816B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" t="533" r="4766" b="-53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09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6A219D-41CD-429C-A0B1-39AADD414F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142" y="-36512"/>
            <a:ext cx="907485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B8113B-C0BB-4E4E-A0C1-97CA2FB03E92}"/>
              </a:ext>
            </a:extLst>
          </p:cNvPr>
          <p:cNvSpPr txBox="1"/>
          <p:nvPr/>
        </p:nvSpPr>
        <p:spPr>
          <a:xfrm>
            <a:off x="152400" y="380137"/>
            <a:ext cx="2812342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/>
            <a:r>
              <a:rPr lang="ru-RU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Нынче радость детворе</a:t>
            </a:r>
            <a:endParaRPr lang="ru-RU" sz="14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/>
            <a:r>
              <a:rPr lang="ru-RU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 снега на дворе,</a:t>
            </a:r>
            <a:endParaRPr lang="ru-RU" sz="14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/>
            <a:r>
              <a:rPr lang="ru-RU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Рукавичку Ваня скинул:</a:t>
            </a:r>
            <a:endParaRPr lang="ru-RU" sz="14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>
              <a:buFontTx/>
              <a:buChar char="-"/>
            </a:pPr>
            <a:r>
              <a:rPr lang="ru-RU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хочу потрогать зиму!</a:t>
            </a:r>
          </a:p>
          <a:p>
            <a:pPr marL="874395" indent="-285750">
              <a:buFontTx/>
              <a:buChar char="-"/>
            </a:pPr>
            <a:endParaRPr lang="ru-RU" sz="14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74395" indent="-285750">
              <a:buFontTx/>
              <a:buChar char="-"/>
            </a:pP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74395" indent="-285750">
              <a:buFontTx/>
              <a:buChar char="-"/>
            </a:pPr>
            <a:endParaRPr lang="ru-RU" sz="14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/>
            <a:r>
              <a:rPr lang="ru-RU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январе у детей много веселых забав: катание на санях, на лыжах, на коньках.</a:t>
            </a:r>
            <a:endParaRPr lang="ru-RU" sz="14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201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E1A6AC-4040-46C7-B9A8-592459B4BB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F4E7DB55-0598-4D38-BFF3-E9616BC476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8525" y="52990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9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611C3D1-8685-4D5F-9162-01E4C757F2F1}"/>
              </a:ext>
            </a:extLst>
          </p:cNvPr>
          <p:cNvSpPr txBox="1"/>
          <p:nvPr/>
        </p:nvSpPr>
        <p:spPr>
          <a:xfrm>
            <a:off x="495300" y="457885"/>
            <a:ext cx="6096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Нарисуй «морозный» узор. </a:t>
            </a:r>
            <a:endParaRPr lang="ru-RU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DBC830-7305-4329-8526-79A31ED5FF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" b="4727"/>
          <a:stretch/>
        </p:blipFill>
        <p:spPr>
          <a:xfrm>
            <a:off x="4972050" y="266249"/>
            <a:ext cx="6724650" cy="625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63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54824E5-A4A9-4C4C-98BB-FEAC683B90B9}"/>
              </a:ext>
            </a:extLst>
          </p:cNvPr>
          <p:cNvSpPr/>
          <p:nvPr/>
        </p:nvSpPr>
        <p:spPr>
          <a:xfrm>
            <a:off x="402401" y="742295"/>
            <a:ext cx="7485767" cy="1200329"/>
          </a:xfrm>
          <a:prstGeom prst="rect">
            <a:avLst/>
          </a:prstGeom>
          <a:noFill/>
          <a:effectLst>
            <a:reflection blurRad="6350" stA="50000" endA="295" endPos="92000" dist="101600" dir="5400000" sy="-100000" algn="bl" rotWithShape="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До новых встреч! </a:t>
            </a:r>
          </a:p>
        </p:txBody>
      </p:sp>
    </p:spTree>
    <p:extLst>
      <p:ext uri="{BB962C8B-B14F-4D97-AF65-F5344CB8AC3E}">
        <p14:creationId xmlns:p14="http://schemas.microsoft.com/office/powerpoint/2010/main" val="1332890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493E16-0682-499D-83C5-C47B60D131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2"/>
          <a:stretch/>
        </p:blipFill>
        <p:spPr>
          <a:xfrm>
            <a:off x="36513" y="-3651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45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69C19F-3277-4E10-894D-C00DDE2D2E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 b="22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973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FD07C7-A2C6-478F-9A61-798983326D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5" b="7635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2233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D5437B2-BA4A-4AE5-B5A9-A9D5743C1F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7" b="7707"/>
          <a:stretch/>
        </p:blipFill>
        <p:spPr>
          <a:xfrm>
            <a:off x="36513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76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A444685-4B6D-4ABD-BB50-73EB66D286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2" b="30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2066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7A7FC0D-D56B-4BEF-9220-778AFC5AD0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36513" y="-3651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428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7D275C-D67E-4797-A844-7101F76288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" b="7250"/>
          <a:stretch/>
        </p:blipFill>
        <p:spPr>
          <a:xfrm>
            <a:off x="0" y="-36512"/>
            <a:ext cx="12192000" cy="6858000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31608400-468C-4FC5-BA26-77B94CD7C5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10118" y="59571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52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59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649</Words>
  <Application>Microsoft Office PowerPoint</Application>
  <PresentationFormat>Широкоэкранный</PresentationFormat>
  <Paragraphs>112</Paragraphs>
  <Slides>24</Slides>
  <Notes>23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Дина Медведева</dc:creator>
  <cp:lastModifiedBy>Дина Медведева</cp:lastModifiedBy>
  <cp:revision>40</cp:revision>
  <dcterms:created xsi:type="dcterms:W3CDTF">2023-01-09T16:06:45Z</dcterms:created>
  <dcterms:modified xsi:type="dcterms:W3CDTF">2023-04-04T18:31:00Z</dcterms:modified>
</cp:coreProperties>
</file>