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7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03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57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01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814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29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95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20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3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353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3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0D086-9DCD-4020-84C7-7FC57F1DD2D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CCC4D-2156-478E-8115-9B0828BC4E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61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9551" y="2965910"/>
            <a:ext cx="8539740" cy="1104643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Традиционное жильё </a:t>
            </a:r>
            <a:r>
              <a:rPr lang="ru-RU" sz="8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народов России</a:t>
            </a:r>
            <a:endParaRPr lang="ru-RU" sz="80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2637" y="4763728"/>
            <a:ext cx="6366387" cy="1073201"/>
          </a:xfrm>
        </p:spPr>
        <p:txBody>
          <a:bodyPr>
            <a:normAutofit fontScale="77500" lnSpcReduction="2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Дидактическая игра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Автор </a:t>
            </a:r>
            <a:r>
              <a:rPr lang="ru-RU" sz="2800" b="1" dirty="0">
                <a:solidFill>
                  <a:srgbClr val="002060"/>
                </a:solidFill>
                <a:latin typeface="Gabriola" panose="04040605051002020D02" pitchFamily="82" charset="0"/>
              </a:rPr>
              <a:t>–</a:t>
            </a:r>
            <a:r>
              <a:rPr lang="ru-RU" sz="28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Чугункина</a:t>
            </a:r>
            <a:r>
              <a:rPr lang="ru-RU" sz="2800" b="1" dirty="0">
                <a:solidFill>
                  <a:srgbClr val="002060"/>
                </a:solidFill>
                <a:latin typeface="Gabriola" panose="04040605051002020D02" pitchFamily="82" charset="0"/>
              </a:rPr>
              <a:t> Татьяна </a:t>
            </a:r>
            <a:r>
              <a:rPr lang="ru-RU" sz="2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Валентиновна,</a:t>
            </a:r>
            <a:endParaRPr lang="ru-RU" sz="2800" b="1" dirty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воспитатель ГБДОУ № 11 Пушкинского района Санкт-Петербурга</a:t>
            </a:r>
            <a:endParaRPr lang="ru-RU" sz="28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7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3930" y="619432"/>
            <a:ext cx="8268789" cy="71097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Цель: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Уточнение и расширение знаний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детей о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традиционных жилищах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народов России</a:t>
            </a:r>
            <a:r>
              <a:rPr lang="ru-RU" sz="2400" dirty="0" smtClean="0">
                <a:latin typeface="Georgia" panose="02040502050405020303" pitchFamily="18" charset="0"/>
              </a:rPr>
              <a:t>.</a:t>
            </a:r>
            <a:endParaRPr lang="ru-RU" sz="2400" dirty="0"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667" y="1433643"/>
            <a:ext cx="10825316" cy="450542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Задачи: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-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Расширять знания детей о народах России и их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традиционном жилье;</a:t>
            </a:r>
            <a:endParaRPr lang="ru-RU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Развивать познавательный интерес к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истории жизни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народов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России.</a:t>
            </a:r>
            <a:endParaRPr lang="ru-RU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Правила игры: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Детям предлагается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выбрать из двух предложенных вариантов правильный ответ.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Для этого необходимо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выбрать нужную картинку щелчком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мыши. </a:t>
            </a:r>
            <a:endParaRPr lang="ru-RU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Если ответ правильный,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картинка увеличится, если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ответ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неверный- картинка исчезнет.</a:t>
            </a:r>
            <a:endParaRPr lang="ru-RU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Щелчком мыши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 свободному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полю переходим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к следующему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вопрос</a:t>
            </a:r>
            <a:r>
              <a:rPr lang="ru-RU" sz="2000" dirty="0" smtClean="0">
                <a:latin typeface="Georgia" panose="02040502050405020303" pitchFamily="18" charset="0"/>
              </a:rPr>
              <a:t>у.</a:t>
            </a:r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33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943897"/>
            <a:ext cx="3937454" cy="1093909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7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Назовите 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жилище русского народа </a:t>
            </a:r>
            <a:r>
              <a:rPr lang="ru-RU" sz="27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средней полосы России </a:t>
            </a:r>
            <a:r>
              <a:rPr lang="ru-RU" sz="3600" dirty="0">
                <a:solidFill>
                  <a:prstClr val="black"/>
                </a:solidFill>
                <a:latin typeface="Georgia" panose="02040502050405020303" pitchFamily="18" charset="0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Calibri" panose="020F0502020204030204"/>
              </a:rPr>
            </a:b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95212" y="2177105"/>
            <a:ext cx="5224343" cy="3813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st3.depositphotos.com/1967477/19597/v/1600/depositphotos_195972248-stock-illustration-cartoon-smiling-sun-giving-thum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1319" b="4992"/>
          <a:stretch/>
        </p:blipFill>
        <p:spPr>
          <a:xfrm>
            <a:off x="460375" y="2225305"/>
            <a:ext cx="5350990" cy="3851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179" y="0"/>
            <a:ext cx="3737172" cy="25666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12389" y="6116911"/>
            <a:ext cx="1263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+mj-cs"/>
              </a:rPr>
              <a:t>Изба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04728" y="5990229"/>
            <a:ext cx="3260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Хата- мазанка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4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6482" y="544096"/>
            <a:ext cx="5029200" cy="888067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Назовите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жилище народов Северной Сибири </a:t>
            </a:r>
            <a:b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(ненцев,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хантов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коми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 и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энцев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  <a:ea typeface="+mn-ea"/>
                <a:cs typeface="+mn-cs"/>
              </a:rPr>
              <a:t>)</a:t>
            </a:r>
            <a:r>
              <a:rPr lang="ru-RU" sz="1800" dirty="0" smtClean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AutoShape 8" descr="https://st3.depositphotos.com/1967477/19597/v/1600/depositphotos_195972248-stock-illustration-cartoon-smiling-sun-giving-thum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50" y="2454274"/>
            <a:ext cx="5120939" cy="3853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489165"/>
            <a:ext cx="5117465" cy="3818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326" y="381055"/>
            <a:ext cx="4066384" cy="26641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20377" y="6211669"/>
            <a:ext cx="1263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Изба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74727" y="6211668"/>
            <a:ext cx="1088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Чум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58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51" y="477827"/>
            <a:ext cx="4019406" cy="770501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Назовите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жилище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народов Крайнего Севера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AutoShape 8" descr="https://st3.depositphotos.com/1967477/19597/v/1600/depositphotos_195972248-stock-illustration-cartoon-smiling-sun-giving-thum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275300"/>
            <a:ext cx="5583374" cy="3944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30" y="2059658"/>
            <a:ext cx="5566422" cy="4169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s://pnkk.ru/uploads/posts/2020-11/1605196256_indig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88" y="62086"/>
            <a:ext cx="4189831" cy="27855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55277" y="6187971"/>
            <a:ext cx="1088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Чум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18869" y="6187971"/>
            <a:ext cx="1720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Яранга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0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373285"/>
            <a:ext cx="3924614" cy="1327355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Назови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жилище кочевых народов степной полосы России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AutoShape 8" descr="https://st3.depositphotos.com/1967477/19597/v/1600/depositphotos_195972248-stock-illustration-cartoon-smiling-sun-giving-thum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1" y="2300750"/>
            <a:ext cx="5367621" cy="4025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94" y="2300750"/>
            <a:ext cx="5509910" cy="4025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s://klike.net/uploads/posts/2022-09/1662794779_g-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92" y="7937"/>
            <a:ext cx="4150954" cy="26861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72777" y="6211669"/>
            <a:ext cx="1391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Юрта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39489" y="6211668"/>
            <a:ext cx="17203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Яранга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6340"/>
            <a:ext cx="3943761" cy="770501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Назови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жилище народов Кавказа и Горного Крыма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AutoShape 8" descr="https://st3.depositphotos.com/1967477/19597/v/1600/depositphotos_195972248-stock-illustration-cartoon-smiling-sun-giving-thum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26" y="2313310"/>
            <a:ext cx="5733649" cy="3836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7" y="2313310"/>
            <a:ext cx="5529339" cy="3836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http://www.cheaptrip.ru/wp-content/uploads/2015/08/ingushetiya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61" y="-144463"/>
            <a:ext cx="4195001" cy="27980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845" y="6032347"/>
            <a:ext cx="1489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 smtClean="0">
                <a:solidFill>
                  <a:prstClr val="black"/>
                </a:solidFill>
                <a:latin typeface="Georgia" panose="02040502050405020303" pitchFamily="18" charset="0"/>
              </a:rPr>
              <a:t>Сакля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38762" y="6032346"/>
            <a:ext cx="1391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 smtClean="0">
                <a:solidFill>
                  <a:prstClr val="black"/>
                </a:solidFill>
                <a:latin typeface="Georgia" panose="02040502050405020303" pitchFamily="18" charset="0"/>
              </a:rPr>
              <a:t>Юрта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7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889" y="353961"/>
            <a:ext cx="3895117" cy="113646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Назови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жилище жителей Юга России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AutoShape 8" descr="https://st3.depositphotos.com/1967477/19597/v/1600/depositphotos_195972248-stock-illustration-cartoon-smiling-sun-giving-thum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2" y="2381548"/>
            <a:ext cx="5694199" cy="3767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50" y="2381548"/>
            <a:ext cx="5686501" cy="3767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485" y="0"/>
            <a:ext cx="3840130" cy="27284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575852" y="6061587"/>
            <a:ext cx="3260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Хата- мазанка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82557" y="6061586"/>
            <a:ext cx="1489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Сакля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1542" y="2216181"/>
            <a:ext cx="10338619" cy="158102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Georgia" panose="02040502050405020303" pitchFamily="18" charset="0"/>
              </a:rPr>
              <a:t/>
            </a:r>
            <a:br>
              <a:rPr lang="ru-RU" sz="3600" b="1" dirty="0" smtClean="0">
                <a:latin typeface="Georgia" panose="02040502050405020303" pitchFamily="18" charset="0"/>
              </a:rPr>
            </a:br>
            <a:r>
              <a:rPr lang="ru-RU" sz="3600" b="1" dirty="0">
                <a:latin typeface="Georgia" panose="02040502050405020303" pitchFamily="18" charset="0"/>
              </a:rPr>
              <a:t/>
            </a:r>
            <a:br>
              <a:rPr lang="ru-RU" sz="3600" b="1" dirty="0">
                <a:latin typeface="Georgia" panose="02040502050405020303" pitchFamily="18" charset="0"/>
              </a:rPr>
            </a:br>
            <a:r>
              <a:rPr lang="ru-RU" sz="3600" b="1" dirty="0" smtClean="0">
                <a:latin typeface="Georgia" panose="02040502050405020303" pitchFamily="18" charset="0"/>
              </a:rPr>
              <a:t/>
            </a:r>
            <a:br>
              <a:rPr lang="ru-RU" sz="3600" b="1" dirty="0" smtClean="0">
                <a:latin typeface="Georgia" panose="02040502050405020303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МОЛОДЦЫ</a:t>
            </a:r>
            <a:r>
              <a:rPr lang="ru-R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!!!</a:t>
            </a:r>
            <a:br>
              <a:rPr lang="ru-RU" sz="3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3200" dirty="0" smtClean="0">
                <a:latin typeface="Georgia" panose="02040502050405020303" pitchFamily="18" charset="0"/>
              </a:rPr>
              <a:t>:</a:t>
            </a:r>
            <a:endParaRPr lang="ru-RU" sz="3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152</Words>
  <Application>Microsoft Office PowerPoint</Application>
  <PresentationFormat>Широкоэкранный</PresentationFormat>
  <Paragraphs>32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Gabriola</vt:lpstr>
      <vt:lpstr>Georgia</vt:lpstr>
      <vt:lpstr>Тема Office</vt:lpstr>
      <vt:lpstr>Традиционное жильё народов России</vt:lpstr>
      <vt:lpstr>Цель: Уточнение и расширение знаний детей о традиционных жилищах народов России.</vt:lpstr>
      <vt:lpstr>Назовите жилище русского народа средней полосы России   </vt:lpstr>
      <vt:lpstr>Назовите жилище народов Северной Сибири  (ненцев, хантов, коми и энцев) </vt:lpstr>
      <vt:lpstr>Назовите жилище народов Крайнего Севера</vt:lpstr>
      <vt:lpstr>Назови жилище кочевых народов степной полосы России</vt:lpstr>
      <vt:lpstr>Назови жилище народов Кавказа и Горного Крыма</vt:lpstr>
      <vt:lpstr>Назови жилище жителей Юга России</vt:lpstr>
      <vt:lpstr>   МОЛОДЦЫ!!!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«Как жили в Древней Руси»</dc:title>
  <dc:creator>Пользователь Windows</dc:creator>
  <cp:lastModifiedBy>detsad11_05</cp:lastModifiedBy>
  <cp:revision>50</cp:revision>
  <dcterms:created xsi:type="dcterms:W3CDTF">2023-11-01T16:40:51Z</dcterms:created>
  <dcterms:modified xsi:type="dcterms:W3CDTF">2023-11-14T09:20:48Z</dcterms:modified>
</cp:coreProperties>
</file>