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8929D-BF5A-45EB-8B01-3553E2E36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00951C-133A-4FC9-91FA-F22C7448C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C353F0-4B78-4D1A-8971-2658BE143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FD20-0FEA-4504-965E-2CD868280CF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9E7F6-30AE-40C3-B4A0-FAFC02A2F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49FF1F-CAE2-4673-A821-4177C206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2FD7-19EE-46FF-B699-0B255209B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5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414FF-5106-42E6-BCF0-331880E2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FE1ADC-D2E2-4C7A-9137-C239B9D9B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AE5D13-AD2D-4167-B581-FA4F8FCA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FD20-0FEA-4504-965E-2CD868280CF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16340-F09E-418C-A119-97AF0CBA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DC8745-9D0F-4E65-A87E-6AC52A06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2FD7-19EE-46FF-B699-0B255209B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9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033441-EF84-4480-A450-EB08FC50E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098F1B-DA68-4B20-B4EB-F618410FC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318C59-9D12-407D-9398-A3E7C5FC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FD20-0FEA-4504-965E-2CD868280CF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3B8239-3954-47A4-AB40-7039EFEB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CA804D-4371-4770-849A-0C0B1400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2FD7-19EE-46FF-B699-0B255209B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1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0937B-6FD4-4048-A65F-1B7FCC75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C12167-AC6E-45F3-A65F-185B37F67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0FEA8-A865-4407-BDF1-46950C94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FD20-0FEA-4504-965E-2CD868280CF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854030-78A8-468E-8192-92CAF726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5304F-D424-4915-B39B-728AC1A3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2FD7-19EE-46FF-B699-0B255209B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92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B18B3-E369-400F-ACCC-7814FD06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8278E-AEB0-4D71-B915-7B6937538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2D5A03-46F2-470F-ADC8-046B81F21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FD20-0FEA-4504-965E-2CD868280CF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E9DE9D-391E-40E5-A311-50A808C9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9F2B1-9966-47FF-94C4-CA68489F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2FD7-19EE-46FF-B699-0B255209B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1F782-BDCB-46A1-AFC3-1F1F8F4A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B9A599-7ACB-4C02-9A0A-5BB227605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0363D0-046A-4802-8761-2DECC73F5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3597D-F80B-4600-BF4F-8A950D179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FD20-0FEA-4504-965E-2CD868280CF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4F87EA-C664-41DA-BBFC-E83CBA21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EF5144-3C59-4BB4-BFDA-0BD2222E0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2FD7-19EE-46FF-B699-0B255209B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90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DCBD0-4546-4F74-82CC-61779A90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49309A-23BD-4A82-973D-3FC8A90FA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4650F2-48E0-4C54-861C-54F870156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B05E0C-9953-4752-9BD9-D71A46962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797692-9098-4D3B-AD09-21EA3039F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9D8804-7317-43CD-A125-19D5A372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FD20-0FEA-4504-965E-2CD868280CF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45FC04-C455-49C4-9763-11043BB8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B6423F-D1BD-49BE-9EF9-E7CB19F6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2FD7-19EE-46FF-B699-0B255209B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E2716-4142-43CD-A17A-DD78F20B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B74BF4-0449-447D-A813-F9BC6FF07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FD20-0FEA-4504-965E-2CD868280CF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75EF9A-ADF4-4483-B786-67F9BAF8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6696D4-0EAE-4345-9E6A-7F03F0A5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2FD7-19EE-46FF-B699-0B255209B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5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40C433-78C3-4077-A504-394C4DC2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FD20-0FEA-4504-965E-2CD868280CF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80E709-93E2-4102-B8CC-D92BF7C3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62D929-0D2A-431E-BECF-7A047145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2FD7-19EE-46FF-B699-0B255209B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5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0B5D4-1AF6-43D1-A6E4-FADF592A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032B2-AFCB-4DE9-8E23-4916E1896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A0EB44-DB7D-4987-8E88-234729B8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4B78B-DAF2-4D28-AF6A-193F678DF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FD20-0FEA-4504-965E-2CD868280CF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B5D6BA-F8DA-42F0-9E05-A9541581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7ABC47-0531-4209-9D9B-3C24D17B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2FD7-19EE-46FF-B699-0B255209B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81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A2C38-771D-466E-92D7-C52513908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43F5FF-AF42-42EB-8DF7-A42B2A3CE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7C0560-BA3E-40D0-9B74-17DFA16EB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95C23-5219-4E4A-8826-403E5AA5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FD20-0FEA-4504-965E-2CD868280CF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24D32-3F2B-46A4-9EB6-FBEDEAA7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DA541-1F13-445B-B276-117CE2B68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2FD7-19EE-46FF-B699-0B255209B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42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6D43E-2028-4C72-9ACE-810C77A4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0FECFB-C471-4ED6-8709-64F6AF399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A0BC0-B201-41A1-8019-4DDDBA487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BFD20-0FEA-4504-965E-2CD868280CF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F75E6F-3866-4E60-910E-A1D044A37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B073BE-4ACA-4DE1-AFD9-1C03C2BA7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62FD7-19EE-46FF-B699-0B255209B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9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5314">
            <a:hlinkClick r:id="" action="ppaction://media"/>
            <a:extLst>
              <a:ext uri="{FF2B5EF4-FFF2-40B4-BE49-F238E27FC236}">
                <a16:creationId xmlns:a16="http://schemas.microsoft.com/office/drawing/2014/main" id="{EF182B60-8BCF-454C-84C4-7F11F064EE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943" y="83124"/>
            <a:ext cx="12121957" cy="66686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3C9489-627A-450D-9BD4-02C47237A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551" y="226243"/>
            <a:ext cx="3661506" cy="6285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D78EEE-0669-46C9-A3E6-F86212ADC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218"/>
            <a:ext cx="3218100" cy="562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450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Викторович</dc:creator>
  <cp:lastModifiedBy>Вадим Викторович</cp:lastModifiedBy>
  <cp:revision>1</cp:revision>
  <dcterms:created xsi:type="dcterms:W3CDTF">2022-01-18T04:00:17Z</dcterms:created>
  <dcterms:modified xsi:type="dcterms:W3CDTF">2022-01-18T04:00:46Z</dcterms:modified>
</cp:coreProperties>
</file>