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452DE-D440-4942-BC6B-6E0F66CBFD7E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07C0E-F568-4521-BE3A-63F95EA93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135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07C0E-F568-4521-BE3A-63F95EA93F2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730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B467F4-94F5-4074-A5E4-E61711913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8B3B010-3D93-40C9-9896-DDA214E20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3ADF0FC-741B-4D4F-BA7B-34F1C4C3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0995F87-39E0-484F-95E2-A974663DD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EB9A922-3A74-49DC-BD71-A1D5AFF9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80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A7254C-3643-487F-986F-1C9EDD7C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0BDAB01-CBF4-4695-A4C7-2F837DFCC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9FF8ED4-EA4A-4D31-B3C9-C847C8BB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DAAFFBC-C3D8-4D8A-B892-5554C54C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AF339E3-7DD9-4A1D-94E6-78FBD5B1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14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4044034-574F-481A-8E3D-0CDE15814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C678697-658F-4660-B817-AD6C5707D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98FBCC-D1C1-4212-A456-DEC302AEC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3D8727-3D51-426E-9C8D-85ACF7A6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9955A7B-EAD9-4B46-9B28-EF16F37D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39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832784-883E-4CBB-805C-2249C03BD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EE42F6E-17EB-4C09-8BE6-827DECFF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579A59C-D896-47CF-8257-AE0C97C13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EA2E6A6-F228-4309-886B-C9E26631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C0E08D6-01E5-433F-8E4B-14D50DCB7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70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5DADFA-D74B-407F-B9B0-8C5D2F57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EB41B0D-D899-4D24-A66D-897FEBC64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EC8D33-3C19-4714-8BD1-570CD2BC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F5D925-1D5A-43CF-987A-EA8F4F81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3988319-9664-49E4-8B13-9FE9AC56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1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7EF4AC-F71E-4559-A459-24BF6B6E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94511A-0B6A-4211-AD66-D58145C21E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B5810C6-4BF0-4035-BD59-C6AA8D15F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9CFD9F9-500C-42F0-909C-798BB1D2E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7B95E3-CCE8-4C72-ACAC-6B6BC449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32FED28-4456-4DBD-9EAD-B5D4C80C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27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BB07A2-D205-43B0-901E-DE8BD89C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4BF5AF5-3DCD-4A38-B352-D465F4DFD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C78458F-D919-49EC-98B1-CCE9B7542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1F94AF7-5B15-47CB-8205-77B30B900B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4883456-AD66-4E3A-B9C5-942AB28EF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0AF15C3-59F9-48B2-9834-DB2C52842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A08543B-FD3F-4F8A-8F0C-759E45DC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C9CD42C-35CC-4154-B6EB-1737F3E8D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63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6F9EE9-B226-48A6-97CB-B036C56F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A748FC9-0C9D-4D96-A3B1-7EE2A41E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A72F4BB-AF8D-40A4-9B6E-FD080A1F2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3544CDF-E919-4628-8A0F-72A79C8A3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0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DB2D5D3-3181-4C2D-9BDC-095DD351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62B803E-6CAC-4E22-85AA-15FED06C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0C43091-531E-4E96-AA3E-3C7CB471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1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6A6F4E-173E-45E5-8D6D-71406D452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A76436-F024-4560-B323-C88B7E6C0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79B4BF2-74D0-49DB-8FA6-0F608690D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99AD4A3-A6A7-49E5-9D9A-B32EDEEC3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B7FA3F0-20E0-49D9-B711-A1304BC4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A795F15-B35B-4A17-8A9E-01051488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3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3F078E-150C-4FDC-BEA6-E05863D8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F8BBD77-3B42-4258-A3B1-DD90F459B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10C037A-5D29-43AE-8D32-3F720738B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15E39E2-217D-40E2-A2EA-14130DAE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0FB22DC-FED8-4CC7-AE34-01450904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D085F72-EB2F-459F-86F9-74BB9E34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47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E8DF6A-C4A7-47F3-B0B1-EF4B398B8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2865398-942E-428F-9737-D8FAC46FA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F3926C-C716-45BE-BF62-63C25DB18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81F95-CE46-4E87-85A2-ACDF775BD89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936E940-6A2D-41A0-8674-DAB34DA0D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BDDBF94-0674-405B-A20B-142BB514E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FAEC-058A-4848-9234-C8BE158DD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39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17" Type="http://schemas.openxmlformats.org/officeDocument/2006/relationships/slide" Target="slide10.xml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8.png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-13" b="5354"/>
          <a:stretch/>
        </p:blipFill>
        <p:spPr bwMode="auto">
          <a:xfrm>
            <a:off x="0" y="-1"/>
            <a:ext cx="1219358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677D0A-1C0D-4951-A9EB-5132A5D78D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Georgia" panose="02040502050405020303" pitchFamily="18" charset="0"/>
              </a:rPr>
              <a:t>Интерактивная игра </a:t>
            </a:r>
            <a:br>
              <a:rPr lang="ru-RU" sz="4800" dirty="0">
                <a:latin typeface="Georgia" panose="02040502050405020303" pitchFamily="18" charset="0"/>
              </a:rPr>
            </a:br>
            <a:r>
              <a:rPr lang="ru-RU" sz="4800" dirty="0">
                <a:latin typeface="Georgia" panose="02040502050405020303" pitchFamily="18" charset="0"/>
              </a:rPr>
              <a:t>«По местам воинской славы»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C371AEE-9F92-4E26-B6B5-E9D72C9EE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0" y="5757805"/>
            <a:ext cx="4572000" cy="93394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Подготовила:</a:t>
            </a:r>
          </a:p>
          <a:p>
            <a:r>
              <a:rPr lang="ru-RU" sz="2000" b="1" dirty="0" smtClean="0">
                <a:latin typeface="Georgia" panose="02040502050405020303" pitchFamily="18" charset="0"/>
              </a:rPr>
              <a:t>Иванова Мария Петровна</a:t>
            </a:r>
            <a:endParaRPr lang="ru-RU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82" y="288780"/>
            <a:ext cx="11165224" cy="628043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351" y="5940425"/>
            <a:ext cx="17748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2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7"/>
          <a:stretch/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b="1" dirty="0">
                <a:latin typeface="Georgia" panose="02040502050405020303" pitchFamily="18" charset="0"/>
              </a:rPr>
              <a:t>Цель игры: </a:t>
            </a:r>
            <a:r>
              <a:rPr lang="ru-RU" sz="2800" dirty="0">
                <a:latin typeface="Georgia" panose="02040502050405020303" pitchFamily="18" charset="0"/>
              </a:rPr>
              <a:t>уточнить и обобщить знания детей о местах воинской славы посредством интерактивной игры.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u="sng" dirty="0">
                <a:latin typeface="Georgia" panose="02040502050405020303" pitchFamily="18" charset="0"/>
              </a:rPr>
              <a:t>Правила </a:t>
            </a:r>
            <a:r>
              <a:rPr lang="ru-RU" b="1" u="sng" dirty="0" smtClean="0">
                <a:latin typeface="Georgia" panose="02040502050405020303" pitchFamily="18" charset="0"/>
              </a:rPr>
              <a:t>игры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Чтобы начать игру нажмите на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На экране появится вопрос, который вы зачитаете  детям.</a:t>
            </a:r>
            <a:endParaRPr lang="ru-RU" sz="2400" dirty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В это время                          отправляется к месту расположения обозначенного в вопросе памятника или музея.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Получив от детей ответ на вопрос  , вы проверяете нажав на           где стоит                 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Появляется фотография памятника или музея. 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Чтобы перейти к следующему вопросу нажмите на                    с надписью </a:t>
            </a:r>
            <a:r>
              <a:rPr lang="ru-RU" sz="2400" b="1" dirty="0" smtClean="0">
                <a:latin typeface="Georgia" panose="02040502050405020303" pitchFamily="18" charset="0"/>
              </a:rPr>
              <a:t>выход. </a:t>
            </a:r>
            <a:r>
              <a:rPr lang="ru-RU" sz="2400" dirty="0" smtClean="0">
                <a:latin typeface="Georgia" panose="02040502050405020303" pitchFamily="18" charset="0"/>
              </a:rPr>
              <a:t>Вы вернетесь к карте.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Продолжаем по заданному алгоритму. </a:t>
            </a:r>
          </a:p>
          <a:p>
            <a:pPr marL="342900" indent="-342900">
              <a:buAutoNum type="arabicPeriod"/>
            </a:pPr>
            <a:endParaRPr lang="ru-RU" sz="1600" b="1" dirty="0" smtClean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endParaRPr lang="ru-RU" sz="1600" b="1" dirty="0" smtClean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endParaRPr lang="ru-RU" sz="1600" b="1" dirty="0" smtClean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endParaRPr lang="ru-RU" sz="1400" b="1" dirty="0" smtClean="0">
              <a:latin typeface="Georgia" panose="02040502050405020303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74" y="1960364"/>
            <a:ext cx="1108330" cy="47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81" y="2693011"/>
            <a:ext cx="1079355" cy="46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581" y="3836555"/>
            <a:ext cx="10795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336" y="3429000"/>
            <a:ext cx="521493" cy="48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52" y="4626264"/>
            <a:ext cx="10795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0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0" y="21277"/>
            <a:ext cx="12071126" cy="681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124" y="6244875"/>
            <a:ext cx="1343889" cy="57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1" y="55476"/>
            <a:ext cx="5421201" cy="208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: вправо 1">
            <a:extLst>
              <a:ext uri="{FF2B5EF4-FFF2-40B4-BE49-F238E27FC236}">
                <a16:creationId xmlns="" xmlns:a16="http://schemas.microsoft.com/office/drawing/2014/main" id="{C4768A44-ED29-4CEC-BDC8-DBA85D5EA693}"/>
              </a:ext>
            </a:extLst>
          </p:cNvPr>
          <p:cNvSpPr/>
          <p:nvPr/>
        </p:nvSpPr>
        <p:spPr>
          <a:xfrm>
            <a:off x="292486" y="5872154"/>
            <a:ext cx="1343889" cy="8156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Вперед!</a:t>
            </a:r>
          </a:p>
        </p:txBody>
      </p:sp>
      <p:sp>
        <p:nvSpPr>
          <p:cNvPr id="3" name="Лента лицом вниз 2"/>
          <p:cNvSpPr/>
          <p:nvPr/>
        </p:nvSpPr>
        <p:spPr>
          <a:xfrm>
            <a:off x="262771" y="55476"/>
            <a:ext cx="5605004" cy="2218278"/>
          </a:xfrm>
          <a:prstGeom prst="ribb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Как называется первый и главный музей, посвященный Блокаде Ленинграда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Лента лицом вниз 3"/>
          <p:cNvSpPr/>
          <p:nvPr/>
        </p:nvSpPr>
        <p:spPr>
          <a:xfrm>
            <a:off x="200742" y="21277"/>
            <a:ext cx="5634719" cy="2373173"/>
          </a:xfrm>
          <a:prstGeom prst="ribb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Вспомните название Главного оборонительного рубежа Ленинграда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Лента лицом вниз 4"/>
          <p:cNvSpPr/>
          <p:nvPr/>
        </p:nvSpPr>
        <p:spPr>
          <a:xfrm>
            <a:off x="0" y="0"/>
            <a:ext cx="5881638" cy="2590887"/>
          </a:xfrm>
          <a:prstGeom prst="ribb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Как называется мемориал, установленный в память о прорыве Блокады, который находится недалеко от Ладожского озера.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Лента лицом вниз 5"/>
          <p:cNvSpPr/>
          <p:nvPr/>
        </p:nvSpPr>
        <p:spPr>
          <a:xfrm>
            <a:off x="341346" y="58429"/>
            <a:ext cx="5724181" cy="2974894"/>
          </a:xfrm>
          <a:prstGeom prst="ribb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Как называется музей </a:t>
            </a:r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открытый </a:t>
            </a:r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в честь подвига солдат  63 стрелковой дивизии Ленинградского фронта .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Лента лицом вниз 6"/>
          <p:cNvSpPr/>
          <p:nvPr/>
        </p:nvSpPr>
        <p:spPr>
          <a:xfrm>
            <a:off x="454455" y="163970"/>
            <a:ext cx="5381006" cy="2867964"/>
          </a:xfrm>
          <a:prstGeom prst="ribb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Как называется мемориал, имеющий музей под землей. </a:t>
            </a:r>
            <a:endParaRPr lang="ru-RU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96" y="3208325"/>
            <a:ext cx="427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59" y="4416469"/>
            <a:ext cx="427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5929438" y="3275277"/>
            <a:ext cx="699213" cy="659847"/>
            <a:chOff x="5929438" y="3275277"/>
            <a:chExt cx="699213" cy="659847"/>
          </a:xfrm>
        </p:grpSpPr>
        <p:pic>
          <p:nvPicPr>
            <p:cNvPr id="9225" name="Picture 9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438" y="3275277"/>
              <a:ext cx="699213" cy="659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Прямоугольник 7">
              <a:hlinkClick r:id="rId9" action="ppaction://hlinksldjump"/>
            </p:cNvPr>
            <p:cNvSpPr/>
            <p:nvPr/>
          </p:nvSpPr>
          <p:spPr>
            <a:xfrm>
              <a:off x="6065527" y="3422073"/>
              <a:ext cx="3459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2400" b="1" cap="all" spc="0" dirty="0" smtClean="0">
                  <a:ln w="0"/>
                  <a:effectLst>
                    <a:reflection blurRad="12700" stA="50000" endPos="50000" dist="5000" dir="5400000" sy="-100000" rotWithShape="0"/>
                  </a:effectLst>
                </a:rPr>
                <a:t>1</a:t>
              </a:r>
              <a:endParaRPr lang="ru-RU" sz="2400" b="1" cap="all" spc="0" dirty="0">
                <a:ln w="0"/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264366" y="3548307"/>
            <a:ext cx="832428" cy="773633"/>
            <a:chOff x="5264366" y="3548307"/>
            <a:chExt cx="832428" cy="773633"/>
          </a:xfrm>
        </p:grpSpPr>
        <p:pic>
          <p:nvPicPr>
            <p:cNvPr id="9226" name="Picture 10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366" y="3548307"/>
              <a:ext cx="832428" cy="773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Прямоугольник 8">
              <a:hlinkClick r:id="rId10" action="ppaction://hlinksldjump"/>
            </p:cNvPr>
            <p:cNvSpPr/>
            <p:nvPr/>
          </p:nvSpPr>
          <p:spPr>
            <a:xfrm>
              <a:off x="5546599" y="3765847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1600" b="1" cap="all" spc="0" dirty="0" smtClean="0">
                  <a:ln w="0"/>
                  <a:effectLst>
                    <a:reflection blurRad="12700" stA="50000" endPos="50000" dist="5000" dir="5400000" sy="-100000" rotWithShape="0"/>
                  </a:effectLst>
                </a:rPr>
                <a:t>2</a:t>
              </a:r>
              <a:endParaRPr lang="ru-RU" sz="1600" b="1" cap="all" spc="0" dirty="0">
                <a:ln w="0"/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273084" y="5409782"/>
            <a:ext cx="741385" cy="689020"/>
            <a:chOff x="5273084" y="5409782"/>
            <a:chExt cx="741385" cy="689020"/>
          </a:xfrm>
        </p:grpSpPr>
        <p:pic>
          <p:nvPicPr>
            <p:cNvPr id="9227" name="Picture 11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084" y="5409782"/>
              <a:ext cx="741385" cy="689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5523571" y="5585015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1600" b="1" cap="all" spc="0" dirty="0" smtClean="0">
                  <a:ln w="0"/>
                  <a:effectLst>
                    <a:reflection blurRad="12700" stA="50000" endPos="50000" dist="5000" dir="5400000" sy="-100000" rotWithShape="0"/>
                  </a:effectLst>
                  <a:hlinkClick r:id="rId12" action="ppaction://hlinksldjump"/>
                </a:rPr>
                <a:t>3</a:t>
              </a:r>
              <a:endParaRPr lang="ru-RU" sz="1600" b="1" cap="all" spc="0" dirty="0">
                <a:ln w="0"/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093181" y="0"/>
            <a:ext cx="849663" cy="789651"/>
            <a:chOff x="7093181" y="0"/>
            <a:chExt cx="849663" cy="789651"/>
          </a:xfrm>
        </p:grpSpPr>
        <p:pic>
          <p:nvPicPr>
            <p:cNvPr id="9228" name="Picture 12">
              <a:hlinkClick r:id="rId1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181" y="0"/>
              <a:ext cx="849663" cy="789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367169" y="210159"/>
              <a:ext cx="301686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effectLst/>
                  <a:hlinkClick r:id="rId14" action="ppaction://hlinksldjump"/>
                </a:rPr>
                <a:t>4</a:t>
              </a:r>
              <a:endPara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1162511" y="3406762"/>
            <a:ext cx="893252" cy="830161"/>
            <a:chOff x="11162511" y="3406762"/>
            <a:chExt cx="893252" cy="830161"/>
          </a:xfrm>
        </p:grpSpPr>
        <p:pic>
          <p:nvPicPr>
            <p:cNvPr id="9230" name="Picture 14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2511" y="3406762"/>
              <a:ext cx="893252" cy="830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Прямоугольник 11">
              <a:hlinkClick r:id="rId15" action="ppaction://hlinksldjump"/>
            </p:cNvPr>
            <p:cNvSpPr/>
            <p:nvPr/>
          </p:nvSpPr>
          <p:spPr>
            <a:xfrm>
              <a:off x="11458294" y="3714737"/>
              <a:ext cx="301686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b="1" cap="all" spc="0" dirty="0" smtClean="0">
                  <a:ln w="0"/>
                  <a:effectLst>
                    <a:reflection blurRad="12700" stA="50000" endPos="50000" dist="5000" dir="5400000" sy="-100000" rotWithShape="0"/>
                  </a:effectLst>
                </a:rPr>
                <a:t>5</a:t>
              </a:r>
              <a:endParaRPr lang="ru-RU" b="1" cap="all" spc="0" dirty="0">
                <a:ln w="0"/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065527" y="5028881"/>
            <a:ext cx="780541" cy="725411"/>
            <a:chOff x="6065527" y="5028881"/>
            <a:chExt cx="780541" cy="725411"/>
          </a:xfrm>
        </p:grpSpPr>
        <p:pic>
          <p:nvPicPr>
            <p:cNvPr id="9229" name="Picture 13">
              <a:hlinkClick r:id="rId1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527" y="5028881"/>
              <a:ext cx="780541" cy="72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Прямоугольник 12">
              <a:hlinkClick r:id="rId16" action="ppaction://hlinksldjump"/>
            </p:cNvPr>
            <p:cNvSpPr/>
            <p:nvPr/>
          </p:nvSpPr>
          <p:spPr>
            <a:xfrm>
              <a:off x="6311366" y="5246461"/>
              <a:ext cx="288862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effectLst/>
                </a:rPr>
                <a:t>6</a:t>
              </a:r>
              <a:endParaRPr lang="ru-RU" sz="1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endParaRPr>
            </a:p>
          </p:txBody>
        </p:sp>
      </p:grpSp>
      <p:pic>
        <p:nvPicPr>
          <p:cNvPr id="6149" name="Picture 5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223" y="5947610"/>
            <a:ext cx="979578" cy="9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7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66667E-6 3.7037E-6 L -0.0444 -0.4481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 -0.44815 L -0.08412 -0.365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11 -0.36597 L -0.08411 -0.115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12 -0.11598 L -0.00013 -0.11598 C 0.0375 -0.11598 0.08398 -0.32894 0.08398 -0.50162 L 0.08398 -0.88727 " pathEditMode="relative" rAng="0" ptsTypes="FfFF">
                                      <p:cBhvr>
                                        <p:cTn id="61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3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75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98 -0.88727 L 0.24596 -0.88727 C 0.31849 -0.88727 0.40794 -0.75486 0.40794 -0.64723 L 0.40794 -0.40695 " pathEditMode="relative" rAng="0" ptsTypes="FfFF">
                                      <p:cBhvr>
                                        <p:cTn id="78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795 -0.40694 L -0.04961 -0.1453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78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0.16458 L -0.00234 -0.0439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uiExpand="1" build="allAtOnce"/>
      <p:bldP spid="7" grpI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8" y="329045"/>
            <a:ext cx="10254397" cy="619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0199794" y="6031203"/>
            <a:ext cx="1775441" cy="766906"/>
            <a:chOff x="10199794" y="6031203"/>
            <a:chExt cx="1775441" cy="766906"/>
          </a:xfrm>
        </p:grpSpPr>
        <p:pic>
          <p:nvPicPr>
            <p:cNvPr id="1028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9794" y="6031203"/>
              <a:ext cx="1775441" cy="766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0814020" y="6229990"/>
              <a:ext cx="788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hlinkClick r:id="rId4" action="ppaction://hlinksldjump"/>
                </a:rPr>
                <a:t>выход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28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9" y="278849"/>
            <a:ext cx="10668849" cy="599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0416558" y="6045490"/>
            <a:ext cx="1775441" cy="766906"/>
            <a:chOff x="10416558" y="6045490"/>
            <a:chExt cx="1775441" cy="766906"/>
          </a:xfrm>
        </p:grpSpPr>
        <p:pic>
          <p:nvPicPr>
            <p:cNvPr id="9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558" y="6045490"/>
              <a:ext cx="1775441" cy="766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1091111" y="6244277"/>
              <a:ext cx="8177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4" action="ppaction://hlinksldjump"/>
                </a:rPr>
                <a:t>выход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66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4" y="468853"/>
            <a:ext cx="10524965" cy="592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0199794" y="5964165"/>
            <a:ext cx="1775441" cy="766906"/>
            <a:chOff x="10199794" y="5964165"/>
            <a:chExt cx="1775441" cy="766906"/>
          </a:xfrm>
        </p:grpSpPr>
        <p:pic>
          <p:nvPicPr>
            <p:cNvPr id="8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9794" y="5964165"/>
              <a:ext cx="1775441" cy="766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9672" y="6100762"/>
              <a:ext cx="914400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91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7"/>
          <a:stretch/>
        </p:blipFill>
        <p:spPr bwMode="auto">
          <a:xfrm>
            <a:off x="491355" y="320022"/>
            <a:ext cx="11210877" cy="643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0199794" y="5888183"/>
            <a:ext cx="1775441" cy="766906"/>
            <a:chOff x="10199794" y="5888183"/>
            <a:chExt cx="1775441" cy="766906"/>
          </a:xfrm>
        </p:grpSpPr>
        <p:pic>
          <p:nvPicPr>
            <p:cNvPr id="8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9794" y="5888183"/>
              <a:ext cx="1775441" cy="766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1236" y="6024779"/>
              <a:ext cx="914400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95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r="1823"/>
          <a:stretch/>
        </p:blipFill>
        <p:spPr bwMode="auto">
          <a:xfrm>
            <a:off x="168609" y="106476"/>
            <a:ext cx="11926409" cy="659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0199794" y="5888183"/>
            <a:ext cx="1775441" cy="766906"/>
            <a:chOff x="10199794" y="5888183"/>
            <a:chExt cx="1775441" cy="766906"/>
          </a:xfrm>
        </p:grpSpPr>
        <p:pic>
          <p:nvPicPr>
            <p:cNvPr id="8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9794" y="5888183"/>
              <a:ext cx="1775441" cy="766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" name="Picture 2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18" y="6024779"/>
              <a:ext cx="914400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12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79" y="222241"/>
            <a:ext cx="9699784" cy="641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0278014" y="6091094"/>
            <a:ext cx="1775441" cy="766906"/>
            <a:chOff x="10278014" y="6091094"/>
            <a:chExt cx="1775441" cy="766906"/>
          </a:xfrm>
        </p:grpSpPr>
        <p:pic>
          <p:nvPicPr>
            <p:cNvPr id="8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8014" y="6091094"/>
              <a:ext cx="1775441" cy="766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2" name="Picture 2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9673" y="6227690"/>
              <a:ext cx="914400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30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163</Words>
  <Application>Microsoft Office PowerPoint</Application>
  <PresentationFormat>Произвольный</PresentationFormat>
  <Paragraphs>29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Интерактивная игра  «По местам воинской славы»</vt:lpstr>
      <vt:lpstr>Цель игры: уточнить и обобщить знания детей о местах воинской славы посредством интерактивной игры.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detsa</dc:creator>
  <cp:lastModifiedBy>User</cp:lastModifiedBy>
  <cp:revision>41</cp:revision>
  <dcterms:created xsi:type="dcterms:W3CDTF">2022-02-11T04:17:33Z</dcterms:created>
  <dcterms:modified xsi:type="dcterms:W3CDTF">2022-02-17T06:36:08Z</dcterms:modified>
</cp:coreProperties>
</file>